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0"/>
  </p:notesMasterIdLst>
  <p:sldIdLst>
    <p:sldId id="256" r:id="rId5"/>
    <p:sldId id="308" r:id="rId6"/>
    <p:sldId id="309" r:id="rId7"/>
    <p:sldId id="377" r:id="rId8"/>
    <p:sldId id="380" r:id="rId9"/>
    <p:sldId id="330" r:id="rId10"/>
    <p:sldId id="356" r:id="rId11"/>
    <p:sldId id="347" r:id="rId12"/>
    <p:sldId id="363" r:id="rId13"/>
    <p:sldId id="357" r:id="rId14"/>
    <p:sldId id="364" r:id="rId15"/>
    <p:sldId id="382" r:id="rId16"/>
    <p:sldId id="399" r:id="rId17"/>
    <p:sldId id="381" r:id="rId18"/>
    <p:sldId id="400" r:id="rId19"/>
    <p:sldId id="402" r:id="rId20"/>
    <p:sldId id="401" r:id="rId21"/>
    <p:sldId id="404" r:id="rId22"/>
    <p:sldId id="403" r:id="rId23"/>
    <p:sldId id="406" r:id="rId24"/>
    <p:sldId id="407" r:id="rId25"/>
    <p:sldId id="408" r:id="rId26"/>
    <p:sldId id="409" r:id="rId27"/>
    <p:sldId id="410" r:id="rId28"/>
    <p:sldId id="411" r:id="rId29"/>
    <p:sldId id="322" r:id="rId30"/>
    <p:sldId id="339" r:id="rId31"/>
    <p:sldId id="359" r:id="rId32"/>
    <p:sldId id="383" r:id="rId33"/>
    <p:sldId id="384" r:id="rId34"/>
    <p:sldId id="385" r:id="rId35"/>
    <p:sldId id="323" r:id="rId36"/>
    <p:sldId id="334" r:id="rId37"/>
    <p:sldId id="335" r:id="rId38"/>
    <p:sldId id="305" r:id="rId39"/>
  </p:sldIdLst>
  <p:sldSz cx="12192000" cy="6858000"/>
  <p:notesSz cx="6858000" cy="9144000"/>
  <p:embeddedFontLst>
    <p:embeddedFont>
      <p:font typeface="Abril Fatface" panose="02000503000000020003" pitchFamily="2"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F0CCF8-EE1F-8163-2356-78145A259E19}" v="1" dt="2024-09-19T09:05:24.72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mo Patra" userId="S::mimo.s.patra@98thpercentile.com::d95f502c-6a79-4e45-8179-891080fcfa86" providerId="AD" clId="Web-{84F0CCF8-EE1F-8163-2356-78145A259E19}"/>
    <pc:docChg chg="modSld">
      <pc:chgData name="Mimo Patra" userId="S::mimo.s.patra@98thpercentile.com::d95f502c-6a79-4e45-8179-891080fcfa86" providerId="AD" clId="Web-{84F0CCF8-EE1F-8163-2356-78145A259E19}" dt="2024-09-19T09:05:24.725" v="0" actId="20577"/>
      <pc:docMkLst>
        <pc:docMk/>
      </pc:docMkLst>
      <pc:sldChg chg="modSp">
        <pc:chgData name="Mimo Patra" userId="S::mimo.s.patra@98thpercentile.com::d95f502c-6a79-4e45-8179-891080fcfa86" providerId="AD" clId="Web-{84F0CCF8-EE1F-8163-2356-78145A259E19}" dt="2024-09-19T09:05:24.725" v="0" actId="20577"/>
        <pc:sldMkLst>
          <pc:docMk/>
          <pc:sldMk cId="0" sldId="256"/>
        </pc:sldMkLst>
        <pc:spChg chg="mod">
          <ac:chgData name="Mimo Patra" userId="S::mimo.s.patra@98thpercentile.com::d95f502c-6a79-4e45-8179-891080fcfa86" providerId="AD" clId="Web-{84F0CCF8-EE1F-8163-2356-78145A259E19}" dt="2024-09-19T09:05:24.725" v="0" actId="20577"/>
          <ac:spMkLst>
            <pc:docMk/>
            <pc:sldMk cId="0" sldId="256"/>
            <ac:spMk id="892" creationId="{00000000-0000-0000-0000-000000000000}"/>
          </ac:spMkLst>
        </pc:spChg>
      </pc:sldChg>
    </pc:docChg>
  </pc:docChgLst>
  <pc:docChgLst>
    <pc:chgData name="Sirisha Kaithalo" userId="S::sirisha.s.kaithalo@98thpercentile.com::8a388ff7-264c-4a21-b749-7ee7556bc2a2" providerId="AD" clId="Web-{60E22A54-0D08-8014-28CB-7FE563DB3C63}"/>
    <pc:docChg chg="delSld modSld">
      <pc:chgData name="Sirisha Kaithalo" userId="S::sirisha.s.kaithalo@98thpercentile.com::8a388ff7-264c-4a21-b749-7ee7556bc2a2" providerId="AD" clId="Web-{60E22A54-0D08-8014-28CB-7FE563DB3C63}" dt="2024-06-10T12:26:08.005" v="52" actId="1076"/>
      <pc:docMkLst>
        <pc:docMk/>
      </pc:docMkLst>
      <pc:sldChg chg="del">
        <pc:chgData name="Sirisha Kaithalo" userId="S::sirisha.s.kaithalo@98thpercentile.com::8a388ff7-264c-4a21-b749-7ee7556bc2a2" providerId="AD" clId="Web-{60E22A54-0D08-8014-28CB-7FE563DB3C63}" dt="2024-06-10T12:24:06.130" v="0"/>
        <pc:sldMkLst>
          <pc:docMk/>
          <pc:sldMk cId="0" sldId="304"/>
        </pc:sldMkLst>
      </pc:sldChg>
      <pc:sldChg chg="addSp delSp modSp delAnim">
        <pc:chgData name="Sirisha Kaithalo" userId="S::sirisha.s.kaithalo@98thpercentile.com::8a388ff7-264c-4a21-b749-7ee7556bc2a2" providerId="AD" clId="Web-{60E22A54-0D08-8014-28CB-7FE563DB3C63}" dt="2024-06-10T12:26:08.005" v="52" actId="1076"/>
        <pc:sldMkLst>
          <pc:docMk/>
          <pc:sldMk cId="0" sldId="305"/>
        </pc:sldMkLst>
        <pc:spChg chg="add del mod">
          <ac:chgData name="Sirisha Kaithalo" userId="S::sirisha.s.kaithalo@98thpercentile.com::8a388ff7-264c-4a21-b749-7ee7556bc2a2" providerId="AD" clId="Web-{60E22A54-0D08-8014-28CB-7FE563DB3C63}" dt="2024-06-10T12:24:55.146" v="30"/>
          <ac:spMkLst>
            <pc:docMk/>
            <pc:sldMk cId="0" sldId="305"/>
            <ac:spMk id="4" creationId="{AB516049-5B46-6816-2238-C4B776AA7167}"/>
          </ac:spMkLst>
        </pc:spChg>
        <pc:spChg chg="del">
          <ac:chgData name="Sirisha Kaithalo" userId="S::sirisha.s.kaithalo@98thpercentile.com::8a388ff7-264c-4a21-b749-7ee7556bc2a2" providerId="AD" clId="Web-{60E22A54-0D08-8014-28CB-7FE563DB3C63}" dt="2024-06-10T12:24:53.505" v="29"/>
          <ac:spMkLst>
            <pc:docMk/>
            <pc:sldMk cId="0" sldId="305"/>
            <ac:spMk id="5" creationId="{00000000-0000-0000-0000-000000000000}"/>
          </ac:spMkLst>
        </pc:spChg>
        <pc:spChg chg="add mod">
          <ac:chgData name="Sirisha Kaithalo" userId="S::sirisha.s.kaithalo@98thpercentile.com::8a388ff7-264c-4a21-b749-7ee7556bc2a2" providerId="AD" clId="Web-{60E22A54-0D08-8014-28CB-7FE563DB3C63}" dt="2024-06-10T12:25:44.646" v="45" actId="1076"/>
          <ac:spMkLst>
            <pc:docMk/>
            <pc:sldMk cId="0" sldId="305"/>
            <ac:spMk id="7" creationId="{83D0DAB0-9D92-9815-2E78-C2AC44726F6C}"/>
          </ac:spMkLst>
        </pc:spChg>
        <pc:spChg chg="add mod">
          <ac:chgData name="Sirisha Kaithalo" userId="S::sirisha.s.kaithalo@98thpercentile.com::8a388ff7-264c-4a21-b749-7ee7556bc2a2" providerId="AD" clId="Web-{60E22A54-0D08-8014-28CB-7FE563DB3C63}" dt="2024-06-10T12:25:49.630" v="48" actId="20577"/>
          <ac:spMkLst>
            <pc:docMk/>
            <pc:sldMk cId="0" sldId="305"/>
            <ac:spMk id="8" creationId="{E2D71279-E7DE-C6B8-287A-62E23F4D395F}"/>
          </ac:spMkLst>
        </pc:spChg>
        <pc:spChg chg="add mod">
          <ac:chgData name="Sirisha Kaithalo" userId="S::sirisha.s.kaithalo@98thpercentile.com::8a388ff7-264c-4a21-b749-7ee7556bc2a2" providerId="AD" clId="Web-{60E22A54-0D08-8014-28CB-7FE563DB3C63}" dt="2024-06-10T12:26:08.005" v="52" actId="1076"/>
          <ac:spMkLst>
            <pc:docMk/>
            <pc:sldMk cId="0" sldId="305"/>
            <ac:spMk id="9" creationId="{A665EF42-8F58-8576-B96D-19FAB8B08267}"/>
          </ac:spMkLst>
        </pc:spChg>
        <pc:spChg chg="del">
          <ac:chgData name="Sirisha Kaithalo" userId="S::sirisha.s.kaithalo@98thpercentile.com::8a388ff7-264c-4a21-b749-7ee7556bc2a2" providerId="AD" clId="Web-{60E22A54-0D08-8014-28CB-7FE563DB3C63}" dt="2024-06-10T12:24:49.270" v="27"/>
          <ac:spMkLst>
            <pc:docMk/>
            <pc:sldMk cId="0" sldId="305"/>
            <ac:spMk id="12" creationId="{00000000-0000-0000-0000-000000000000}"/>
          </ac:spMkLst>
        </pc:spChg>
        <pc:picChg chg="del">
          <ac:chgData name="Sirisha Kaithalo" userId="S::sirisha.s.kaithalo@98thpercentile.com::8a388ff7-264c-4a21-b749-7ee7556bc2a2" providerId="AD" clId="Web-{60E22A54-0D08-8014-28CB-7FE563DB3C63}" dt="2024-06-10T12:24:50.302" v="28"/>
          <ac:picMkLst>
            <pc:docMk/>
            <pc:sldMk cId="0" sldId="305"/>
            <ac:picMk id="3" creationId="{36B2EB85-AE14-83FF-01DE-713A74410414}"/>
          </ac:picMkLst>
        </pc:picChg>
        <pc:picChg chg="mod">
          <ac:chgData name="Sirisha Kaithalo" userId="S::sirisha.s.kaithalo@98thpercentile.com::8a388ff7-264c-4a21-b749-7ee7556bc2a2" providerId="AD" clId="Web-{60E22A54-0D08-8014-28CB-7FE563DB3C63}" dt="2024-06-10T12:25:54.490" v="49" actId="1076"/>
          <ac:picMkLst>
            <pc:docMk/>
            <pc:sldMk cId="0" sldId="305"/>
            <ac:picMk id="6" creationId="{00000000-0000-0000-0000-000000000000}"/>
          </ac:picMkLst>
        </pc:picChg>
        <pc:picChg chg="add mod">
          <ac:chgData name="Sirisha Kaithalo" userId="S::sirisha.s.kaithalo@98thpercentile.com::8a388ff7-264c-4a21-b749-7ee7556bc2a2" providerId="AD" clId="Web-{60E22A54-0D08-8014-28CB-7FE563DB3C63}" dt="2024-06-10T12:25:10.489" v="39" actId="1076"/>
          <ac:picMkLst>
            <pc:docMk/>
            <pc:sldMk cId="0" sldId="305"/>
            <ac:picMk id="10" creationId="{A497C847-A117-FA77-1A90-6699FD1907D5}"/>
          </ac:picMkLst>
        </pc:picChg>
      </pc:sldChg>
      <pc:sldChg chg="addSp delSp modSp">
        <pc:chgData name="Sirisha Kaithalo" userId="S::sirisha.s.kaithalo@98thpercentile.com::8a388ff7-264c-4a21-b749-7ee7556bc2a2" providerId="AD" clId="Web-{60E22A54-0D08-8014-28CB-7FE563DB3C63}" dt="2024-06-10T12:24:32.302" v="26" actId="20577"/>
        <pc:sldMkLst>
          <pc:docMk/>
          <pc:sldMk cId="0" sldId="308"/>
        </pc:sldMkLst>
        <pc:spChg chg="del">
          <ac:chgData name="Sirisha Kaithalo" userId="S::sirisha.s.kaithalo@98thpercentile.com::8a388ff7-264c-4a21-b749-7ee7556bc2a2" providerId="AD" clId="Web-{60E22A54-0D08-8014-28CB-7FE563DB3C63}" dt="2024-06-10T12:24:11.973" v="2"/>
          <ac:spMkLst>
            <pc:docMk/>
            <pc:sldMk cId="0" sldId="308"/>
            <ac:spMk id="2" creationId="{F0194AAD-514D-88FB-5D91-79F43E021BB4}"/>
          </ac:spMkLst>
        </pc:spChg>
        <pc:spChg chg="add del">
          <ac:chgData name="Sirisha Kaithalo" userId="S::sirisha.s.kaithalo@98thpercentile.com::8a388ff7-264c-4a21-b749-7ee7556bc2a2" providerId="AD" clId="Web-{60E22A54-0D08-8014-28CB-7FE563DB3C63}" dt="2024-06-10T12:24:15.958" v="4"/>
          <ac:spMkLst>
            <pc:docMk/>
            <pc:sldMk cId="0" sldId="308"/>
            <ac:spMk id="5" creationId="{49DE5F9A-407C-B416-7D07-E30A210C8B2F}"/>
          </ac:spMkLst>
        </pc:spChg>
        <pc:spChg chg="add mod">
          <ac:chgData name="Sirisha Kaithalo" userId="S::sirisha.s.kaithalo@98thpercentile.com::8a388ff7-264c-4a21-b749-7ee7556bc2a2" providerId="AD" clId="Web-{60E22A54-0D08-8014-28CB-7FE563DB3C63}" dt="2024-06-10T12:24:32.302" v="26" actId="20577"/>
          <ac:spMkLst>
            <pc:docMk/>
            <pc:sldMk cId="0" sldId="308"/>
            <ac:spMk id="6" creationId="{2210EC72-A721-34F6-66B5-9D76FB85B4E7}"/>
          </ac:spMkLst>
        </pc:spChg>
        <pc:picChg chg="del">
          <ac:chgData name="Sirisha Kaithalo" userId="S::sirisha.s.kaithalo@98thpercentile.com::8a388ff7-264c-4a21-b749-7ee7556bc2a2" providerId="AD" clId="Web-{60E22A54-0D08-8014-28CB-7FE563DB3C63}" dt="2024-06-10T12:24:09.801" v="1"/>
          <ac:picMkLst>
            <pc:docMk/>
            <pc:sldMk cId="0" sldId="308"/>
            <ac:picMk id="4" creationId="{AA71822E-576D-691B-1384-D81AB91635A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plit.com/@vijayselfcode/Project-Class-8-G-5and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a:t>Explain the body of the HTML document.</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Explain the body content:</a:t>
            </a:r>
          </a:p>
          <a:p>
            <a:pPr marL="1085850" lvl="1" indent="-171450"/>
            <a:r>
              <a:rPr lang="en-US" dirty="0"/>
              <a:t>&lt;h2 id="title1"&gt;: Heading for the movie ratings table.</a:t>
            </a:r>
          </a:p>
          <a:p>
            <a:pPr marL="0" indent="0">
              <a:buNone/>
            </a:pPr>
            <a:endParaRPr lang="en-US" dirty="0"/>
          </a:p>
        </p:txBody>
      </p:sp>
    </p:spTree>
    <p:extLst>
      <p:ext uri="{BB962C8B-B14F-4D97-AF65-F5344CB8AC3E}">
        <p14:creationId xmlns:p14="http://schemas.microsoft.com/office/powerpoint/2010/main" val="2166077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a:t>Explain how to add an image to the HTML document.</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Explain the image element:</a:t>
            </a:r>
          </a:p>
          <a:p>
            <a:pPr marL="1085850" lvl="1" indent="-171450"/>
            <a:r>
              <a:rPr lang="en-US" dirty="0"/>
              <a:t>&lt;</a:t>
            </a:r>
            <a:r>
              <a:rPr lang="en-US" dirty="0" err="1"/>
              <a:t>img</a:t>
            </a:r>
            <a:r>
              <a:rPr lang="en-US" dirty="0"/>
              <a:t> </a:t>
            </a:r>
            <a:r>
              <a:rPr lang="en-US" dirty="0" err="1"/>
              <a:t>src</a:t>
            </a:r>
            <a:r>
              <a:rPr lang="en-US" dirty="0"/>
              <a:t>="/movie.png" alt="Movie Night" class="intro-image"&gt;: Adds an image with specified source, alternate text, and class for styling.</a:t>
            </a:r>
          </a:p>
          <a:p>
            <a:pPr marL="0" indent="0">
              <a:buNone/>
            </a:pPr>
            <a:br>
              <a:rPr lang="en-US" dirty="0"/>
            </a:br>
            <a:endParaRPr lang="en-US" dirty="0"/>
          </a:p>
        </p:txBody>
      </p:sp>
    </p:spTree>
    <p:extLst>
      <p:ext uri="{BB962C8B-B14F-4D97-AF65-F5344CB8AC3E}">
        <p14:creationId xmlns:p14="http://schemas.microsoft.com/office/powerpoint/2010/main" val="1680818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Explain how to create the table and header row.</a:t>
            </a:r>
          </a:p>
          <a:p>
            <a:pPr marL="171450" indent="-171450"/>
            <a:endParaRPr lang="en-US" b="1" dirty="0"/>
          </a:p>
          <a:p>
            <a:pPr marL="0" indent="0">
              <a:buNone/>
            </a:pPr>
            <a:r>
              <a:rPr lang="en-US" b="1" dirty="0"/>
              <a:t> Teacher Instructions:</a:t>
            </a:r>
            <a:endParaRPr lang="en-US" dirty="0"/>
          </a:p>
          <a:p>
            <a:pPr marL="171450" indent="-171450"/>
            <a:r>
              <a:rPr lang="en-US"/>
              <a:t>Display the screenshot of the HTML code.</a:t>
            </a:r>
          </a:p>
          <a:p>
            <a:pPr marL="171450" indent="-171450"/>
            <a:r>
              <a:rPr lang="en-US"/>
              <a:t>Explain the table structure:</a:t>
            </a:r>
          </a:p>
          <a:p>
            <a:pPr marL="1085850" lvl="1" indent="-171450"/>
            <a:r>
              <a:rPr lang="en-US" dirty="0"/>
              <a:t>&lt;table&gt;: Starts the table.</a:t>
            </a:r>
          </a:p>
          <a:p>
            <a:pPr marL="1085850" lvl="1" indent="-171450"/>
            <a:r>
              <a:rPr lang="en-US" dirty="0"/>
              <a:t>&lt;tr&gt;: Creates a table row.</a:t>
            </a:r>
          </a:p>
          <a:p>
            <a:pPr marL="1085850" lvl="1" indent="-171450"/>
            <a:r>
              <a:rPr lang="en-US" dirty="0"/>
              <a:t>&lt;</a:t>
            </a:r>
            <a:r>
              <a:rPr lang="en-US" dirty="0" err="1"/>
              <a:t>th</a:t>
            </a:r>
            <a:r>
              <a:rPr lang="en-US" dirty="0"/>
              <a:t>&gt;: Creates header cells for column headings.</a:t>
            </a:r>
          </a:p>
          <a:p>
            <a:pPr marL="1085850" lvl="1" indent="-171450"/>
            <a:r>
              <a:rPr lang="en-US" dirty="0"/>
              <a:t>&lt;/tr&gt;: Ends the header row.</a:t>
            </a:r>
          </a:p>
          <a:p>
            <a:pPr marL="0" indent="0">
              <a:buNone/>
            </a:pPr>
            <a:endParaRPr lang="en-US" dirty="0"/>
          </a:p>
          <a:p>
            <a:pPr marL="171450" indent="-171450"/>
            <a:endParaRPr lang="en-US"/>
          </a:p>
          <a:p>
            <a:pPr>
              <a:buNone/>
            </a:pPr>
            <a:br>
              <a:rPr lang="en-US" dirty="0"/>
            </a:br>
            <a:endParaRPr lang="en-US" dirty="0"/>
          </a:p>
        </p:txBody>
      </p:sp>
    </p:spTree>
    <p:extLst>
      <p:ext uri="{BB962C8B-B14F-4D97-AF65-F5344CB8AC3E}">
        <p14:creationId xmlns:p14="http://schemas.microsoft.com/office/powerpoint/2010/main" val="4250139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Continue explaining the table creation process.</a:t>
            </a:r>
          </a:p>
          <a:p>
            <a:pPr marL="171450" indent="-171450"/>
            <a:endParaRPr lang="en-US" b="1" dirty="0"/>
          </a:p>
          <a:p>
            <a:pPr marL="0" indent="0">
              <a:buNone/>
            </a:pPr>
            <a:r>
              <a:rPr lang="en-US" b="1" dirty="0"/>
              <a:t> Teacher Instructions:</a:t>
            </a:r>
            <a:endParaRPr lang="en-US" dirty="0"/>
          </a:p>
          <a:p>
            <a:pPr marL="171450" indent="-171450"/>
            <a:r>
              <a:rPr lang="en-US"/>
              <a:t>Display the screenshot of the HTML code.</a:t>
            </a:r>
          </a:p>
          <a:p>
            <a:pPr marL="171450" indent="-171450"/>
            <a:r>
              <a:rPr lang="en-US"/>
              <a:t>Explain the table header structure:</a:t>
            </a:r>
          </a:p>
          <a:p>
            <a:pPr marL="1085850" lvl="1" indent="-171450"/>
            <a:r>
              <a:rPr lang="en-US"/>
              <a:t>&lt;table&gt;, &lt;tr&gt;, &lt;</a:t>
            </a:r>
            <a:r>
              <a:rPr lang="en-US" err="1"/>
              <a:t>th</a:t>
            </a:r>
            <a:r>
              <a:rPr lang="en-US"/>
              <a:t>&gt;: Basic table structure.</a:t>
            </a:r>
          </a:p>
          <a:p>
            <a:pPr marL="1085850" lvl="1" indent="-171450"/>
            <a:r>
              <a:rPr lang="en-US"/>
              <a:t>Content inside &lt;</a:t>
            </a:r>
            <a:r>
              <a:rPr lang="en-US" err="1"/>
              <a:t>th</a:t>
            </a:r>
            <a:r>
              <a:rPr lang="en-US"/>
              <a:t>&gt; tags: Column headings.</a:t>
            </a:r>
          </a:p>
          <a:p>
            <a:pPr marL="1085850" lvl="1" indent="-171450"/>
            <a:r>
              <a:rPr lang="en-US"/>
              <a:t>&lt;/tr&gt;: Ends the header row.</a:t>
            </a:r>
          </a:p>
          <a:p>
            <a:pPr marL="0" indent="0">
              <a:buNone/>
            </a:pPr>
            <a:endParaRPr lang="en-US" dirty="0"/>
          </a:p>
          <a:p>
            <a:pPr>
              <a:buNone/>
            </a:pPr>
            <a:br>
              <a:rPr lang="en-US" dirty="0"/>
            </a:br>
            <a:endParaRPr lang="en-US" dirty="0"/>
          </a:p>
        </p:txBody>
      </p:sp>
    </p:spTree>
    <p:extLst>
      <p:ext uri="{BB962C8B-B14F-4D97-AF65-F5344CB8AC3E}">
        <p14:creationId xmlns:p14="http://schemas.microsoft.com/office/powerpoint/2010/main" val="81722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Explain how to create the first row of data in the table.</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Explain the table row and data cells:</a:t>
            </a:r>
          </a:p>
          <a:p>
            <a:pPr marL="1085850" lvl="1" indent="-171450"/>
            <a:r>
              <a:rPr lang="en-US" dirty="0"/>
              <a:t>&lt;tr&gt;: Starts a new row.</a:t>
            </a:r>
          </a:p>
          <a:p>
            <a:pPr marL="1085850" lvl="1" indent="-171450"/>
            <a:r>
              <a:rPr lang="en-US" dirty="0"/>
              <a:t>&lt;td&gt;: Creates regular cells for data.</a:t>
            </a:r>
          </a:p>
          <a:p>
            <a:pPr marL="1085850" lvl="1" indent="-171450"/>
            <a:r>
              <a:rPr lang="en-US" dirty="0"/>
              <a:t>Content inside &lt;td&gt; tags: Movie information for "Jurassic Park".</a:t>
            </a:r>
          </a:p>
          <a:p>
            <a:pPr>
              <a:buNone/>
            </a:pPr>
            <a:endParaRPr lang="en-US" dirty="0"/>
          </a:p>
        </p:txBody>
      </p:sp>
    </p:spTree>
    <p:extLst>
      <p:ext uri="{BB962C8B-B14F-4D97-AF65-F5344CB8AC3E}">
        <p14:creationId xmlns:p14="http://schemas.microsoft.com/office/powerpoint/2010/main" val="1523047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Continue explaining the table creation process.</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Explain the structure of the first row of data:</a:t>
            </a:r>
          </a:p>
          <a:p>
            <a:pPr marL="1085850" lvl="1" indent="-171450"/>
            <a:r>
              <a:rPr lang="en-US" dirty="0"/>
              <a:t>&lt;tr&gt;: Starts a new row.</a:t>
            </a:r>
          </a:p>
          <a:p>
            <a:pPr marL="1085850" lvl="1" indent="-171450"/>
            <a:r>
              <a:rPr lang="en-US" dirty="0"/>
              <a:t>&lt;td&gt;: Contains movie information for "Jurassic Park".</a:t>
            </a:r>
          </a:p>
          <a:p>
            <a:pPr>
              <a:buNone/>
            </a:pPr>
            <a:endParaRPr lang="en-US" dirty="0"/>
          </a:p>
        </p:txBody>
      </p:sp>
    </p:spTree>
    <p:extLst>
      <p:ext uri="{BB962C8B-B14F-4D97-AF65-F5344CB8AC3E}">
        <p14:creationId xmlns:p14="http://schemas.microsoft.com/office/powerpoint/2010/main" val="2562793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dirty="0"/>
              <a:t>Explain how to create the second row of data in the table.</a:t>
            </a:r>
          </a:p>
          <a:p>
            <a:pPr marL="171450" indent="-171450"/>
            <a:endParaRPr lang="en-US" b="1" dirty="0"/>
          </a:p>
          <a:p>
            <a:pPr marL="0" indent="0">
              <a:buNone/>
            </a:pPr>
            <a:r>
              <a:rPr lang="en-US" b="1" dirty="0"/>
              <a:t> Teacher Instructions:</a:t>
            </a:r>
            <a:endParaRPr lang="en-US" dirty="0"/>
          </a:p>
          <a:p>
            <a:pPr marL="171450" indent="-171450"/>
            <a:r>
              <a:rPr lang="en-US"/>
              <a:t>Display the screenshot of the HTML code.</a:t>
            </a:r>
          </a:p>
          <a:p>
            <a:pPr marL="171450" indent="-171450"/>
            <a:r>
              <a:rPr lang="en-US" dirty="0"/>
              <a:t>Explain the table row and data cells:</a:t>
            </a:r>
          </a:p>
          <a:p>
            <a:pPr marL="1085850" lvl="1" indent="-171450"/>
            <a:r>
              <a:rPr lang="en-US" dirty="0"/>
              <a:t>&lt;tr&gt;: Starts a new row.</a:t>
            </a:r>
          </a:p>
          <a:p>
            <a:pPr marL="1085850" lvl="1" indent="-171450"/>
            <a:r>
              <a:rPr lang="en-US" dirty="0"/>
              <a:t>&lt;td&gt;: Creates regular cells for data.</a:t>
            </a:r>
          </a:p>
          <a:p>
            <a:pPr marL="1085850" lvl="1" indent="-171450"/>
            <a:r>
              <a:rPr lang="en-US" dirty="0"/>
              <a:t>Content inside &lt;td&gt; tags: Movie information for "Harry Potter and the Sorcerer's Stone".</a:t>
            </a:r>
          </a:p>
          <a:p>
            <a:pPr>
              <a:buNone/>
            </a:pPr>
            <a:br>
              <a:rPr lang="en-US" dirty="0"/>
            </a:br>
            <a:endParaRPr lang="en-US" dirty="0"/>
          </a:p>
        </p:txBody>
      </p:sp>
    </p:spTree>
    <p:extLst>
      <p:ext uri="{BB962C8B-B14F-4D97-AF65-F5344CB8AC3E}">
        <p14:creationId xmlns:p14="http://schemas.microsoft.com/office/powerpoint/2010/main" val="110185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Continue explaining the table creation process.</a:t>
            </a:r>
          </a:p>
          <a:p>
            <a:pPr marL="171450" indent="-171450"/>
            <a:endParaRPr lang="en-US" b="1" dirty="0"/>
          </a:p>
          <a:p>
            <a:pPr marL="0" indent="0">
              <a:buNone/>
            </a:pPr>
            <a:r>
              <a:rPr lang="en-US" b="1" dirty="0"/>
              <a:t> Teacher Instructions:</a:t>
            </a:r>
            <a:endParaRPr lang="en-US" dirty="0"/>
          </a:p>
          <a:p>
            <a:pPr marL="171450" indent="-171450"/>
            <a:r>
              <a:rPr lang="en-US"/>
              <a:t>Display the screenshot of the HTML code.</a:t>
            </a:r>
          </a:p>
          <a:p>
            <a:pPr marL="171450" indent="-171450"/>
            <a:r>
              <a:rPr lang="en-US" dirty="0"/>
              <a:t>Explain the structure of the second row of data:</a:t>
            </a:r>
          </a:p>
          <a:p>
            <a:pPr marL="1085850" lvl="1" indent="-171450"/>
            <a:r>
              <a:rPr lang="en-US" dirty="0"/>
              <a:t>&lt;tr&gt;: Starts a new row.</a:t>
            </a:r>
          </a:p>
          <a:p>
            <a:pPr marL="1085850" lvl="1" indent="-171450"/>
            <a:r>
              <a:rPr lang="en-US" dirty="0"/>
              <a:t>&lt;td&gt;: Contains movie information for "Harry Potter and the Sorcerer's Stone".</a:t>
            </a:r>
          </a:p>
          <a:p>
            <a:pPr>
              <a:buNone/>
            </a:pPr>
            <a:br>
              <a:rPr lang="en-US" dirty="0"/>
            </a:br>
            <a:endParaRPr lang="en-US" dirty="0"/>
          </a:p>
        </p:txBody>
      </p:sp>
    </p:spTree>
    <p:extLst>
      <p:ext uri="{BB962C8B-B14F-4D97-AF65-F5344CB8AC3E}">
        <p14:creationId xmlns:p14="http://schemas.microsoft.com/office/powerpoint/2010/main" val="2997138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Explain how to create the last row of data and close the table.</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Explain the table row and data cells:</a:t>
            </a:r>
          </a:p>
          <a:p>
            <a:pPr marL="1085850" lvl="1" indent="-171450"/>
            <a:r>
              <a:rPr lang="en-US" dirty="0"/>
              <a:t>&lt;tr&gt;: Starts a new row for the last movie.</a:t>
            </a:r>
          </a:p>
          <a:p>
            <a:pPr marL="1085850" lvl="1" indent="-171450"/>
            <a:r>
              <a:rPr lang="en-US" dirty="0"/>
              <a:t>&lt;td&gt;: Contains movie information for "Toy Story".</a:t>
            </a:r>
          </a:p>
          <a:p>
            <a:pPr marL="1085850" lvl="1" indent="-171450"/>
            <a:r>
              <a:rPr lang="en-US" dirty="0"/>
              <a:t>&lt;/table&gt;: Closes the table.</a:t>
            </a:r>
          </a:p>
          <a:p>
            <a:pPr>
              <a:buNone/>
            </a:pPr>
            <a:endParaRPr lang="en-US" dirty="0"/>
          </a:p>
        </p:txBody>
      </p:sp>
    </p:spTree>
    <p:extLst>
      <p:ext uri="{BB962C8B-B14F-4D97-AF65-F5344CB8AC3E}">
        <p14:creationId xmlns:p14="http://schemas.microsoft.com/office/powerpoint/2010/main" val="3592751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dirty="0"/>
              <a:t>Continue explaining the table creation process.</a:t>
            </a:r>
          </a:p>
          <a:p>
            <a:pPr marL="171450" indent="-171450"/>
            <a:endParaRPr lang="en-US" b="1" dirty="0"/>
          </a:p>
          <a:p>
            <a:pPr marL="0" indent="0">
              <a:buNone/>
            </a:pPr>
            <a:r>
              <a:rPr lang="en-US" b="1" dirty="0"/>
              <a:t> Teacher Instructions:</a:t>
            </a:r>
            <a:endParaRPr lang="en-US" dirty="0"/>
          </a:p>
          <a:p>
            <a:pPr marL="171450" indent="-171450"/>
            <a:r>
              <a:rPr lang="en-US"/>
              <a:t>Display the screenshot of the HTML code.</a:t>
            </a:r>
          </a:p>
          <a:p>
            <a:pPr marL="171450" indent="-171450"/>
            <a:r>
              <a:rPr lang="en-US"/>
              <a:t>Explain the structure of the last row of data and the closing of the table:</a:t>
            </a:r>
          </a:p>
          <a:p>
            <a:pPr marL="1085850" lvl="1" indent="-171450"/>
            <a:r>
              <a:rPr lang="en-US"/>
              <a:t>&lt;tr&gt;: Starts a new row.</a:t>
            </a:r>
          </a:p>
          <a:p>
            <a:pPr marL="1085850" lvl="1" indent="-171450"/>
            <a:r>
              <a:rPr lang="en-US" dirty="0"/>
              <a:t>&lt;td&gt;: Contains movie information for "Toy Story".</a:t>
            </a:r>
          </a:p>
          <a:p>
            <a:pPr marL="1085850" lvl="1" indent="-171450"/>
            <a:r>
              <a:rPr lang="en-US" dirty="0"/>
              <a:t>&lt;/table&gt;: Ends the table.</a:t>
            </a:r>
          </a:p>
          <a:p>
            <a:pPr>
              <a:buNone/>
            </a:pPr>
            <a:endParaRPr lang="en-US" dirty="0"/>
          </a:p>
        </p:txBody>
      </p:sp>
    </p:spTree>
    <p:extLst>
      <p:ext uri="{BB962C8B-B14F-4D97-AF65-F5344CB8AC3E}">
        <p14:creationId xmlns:p14="http://schemas.microsoft.com/office/powerpoint/2010/main" val="339123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dirty="0"/>
              <a:t>Review the previous lesson on HTML lists.</a:t>
            </a:r>
          </a:p>
          <a:p>
            <a:pPr marL="171450" indent="-171450"/>
            <a:r>
              <a:rPr lang="en-US" dirty="0"/>
              <a:t>Introduce the new topic: HTML tables.</a:t>
            </a:r>
          </a:p>
          <a:p>
            <a:pPr marL="171450" indent="-171450"/>
            <a:endParaRPr lang="en-US" b="1" dirty="0"/>
          </a:p>
          <a:p>
            <a:pPr marL="0" indent="0">
              <a:buNone/>
            </a:pPr>
            <a:r>
              <a:rPr lang="en-US" b="1" dirty="0"/>
              <a:t> Teacher Instructions:</a:t>
            </a:r>
            <a:endParaRPr lang="en-US" dirty="0"/>
          </a:p>
          <a:p>
            <a:pPr marL="171450" indent="-171450"/>
            <a:r>
              <a:rPr lang="en-US" dirty="0"/>
              <a:t>Recap the key points from the last lesson:</a:t>
            </a:r>
          </a:p>
          <a:p>
            <a:pPr marL="1085850" lvl="1" indent="-171450"/>
            <a:r>
              <a:rPr lang="en-US" dirty="0"/>
              <a:t>Ordered lists are numbered.</a:t>
            </a:r>
          </a:p>
          <a:p>
            <a:pPr marL="1085850" lvl="1" indent="-171450"/>
            <a:r>
              <a:rPr lang="en-US" dirty="0"/>
              <a:t>Unordered lists use bullet points.</a:t>
            </a:r>
          </a:p>
          <a:p>
            <a:pPr marL="171450" indent="-171450"/>
            <a:r>
              <a:rPr lang="en-US" dirty="0"/>
              <a:t>Introduce today's topic:</a:t>
            </a:r>
          </a:p>
          <a:p>
            <a:pPr marL="1085850" lvl="1" indent="-171450"/>
            <a:r>
              <a:rPr lang="en-US" dirty="0"/>
              <a:t>Explain that today, students will learn about tables in HTML.</a:t>
            </a:r>
          </a:p>
          <a:p>
            <a:pPr marL="1085850" lvl="1" indent="-171450"/>
            <a:r>
              <a:rPr lang="en-US" dirty="0"/>
              <a:t>Mention that tables are useful for organizing data into rows and columns.</a:t>
            </a:r>
          </a:p>
          <a:p>
            <a:pPr>
              <a:buNone/>
            </a:pPr>
            <a:endParaRPr lang="en-US" b="1" dirty="0"/>
          </a:p>
        </p:txBody>
      </p:sp>
    </p:spTree>
    <p:extLst>
      <p:ext uri="{BB962C8B-B14F-4D97-AF65-F5344CB8AC3E}">
        <p14:creationId xmlns:p14="http://schemas.microsoft.com/office/powerpoint/2010/main" val="388033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Explain the CSS code for styling the body of the webpage.</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Explain the styling for the body:</a:t>
            </a:r>
          </a:p>
          <a:p>
            <a:pPr marL="1085850" lvl="1" indent="-171450"/>
            <a:r>
              <a:rPr lang="en-US" dirty="0"/>
              <a:t>body: Sets the main styling for the webpage.</a:t>
            </a:r>
          </a:p>
          <a:p>
            <a:pPr marL="1085850" lvl="1" indent="-171450"/>
            <a:r>
              <a:rPr lang="en-US" dirty="0"/>
              <a:t>font-family: Specifies the font style for text.</a:t>
            </a:r>
          </a:p>
          <a:p>
            <a:pPr>
              <a:buNone/>
            </a:pPr>
            <a:br>
              <a:rPr lang="en-US" dirty="0"/>
            </a:br>
            <a:endParaRPr lang="en-US" dirty="0"/>
          </a:p>
        </p:txBody>
      </p:sp>
    </p:spTree>
    <p:extLst>
      <p:ext uri="{BB962C8B-B14F-4D97-AF65-F5344CB8AC3E}">
        <p14:creationId xmlns:p14="http://schemas.microsoft.com/office/powerpoint/2010/main" val="3366067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dirty="0"/>
              <a:t>Explain the CSS code for styling the title.</a:t>
            </a:r>
          </a:p>
          <a:p>
            <a:pPr marL="171450" indent="-171450"/>
            <a:endParaRPr lang="en-US" b="1" dirty="0"/>
          </a:p>
          <a:p>
            <a:pPr marL="0" indent="0">
              <a:buNone/>
            </a:pPr>
            <a:r>
              <a:rPr lang="en-US" b="1" dirty="0"/>
              <a:t> Teacher Instructions:</a:t>
            </a:r>
            <a:endParaRPr lang="en-US" dirty="0"/>
          </a:p>
          <a:p>
            <a:pPr marL="171450" indent="-171450"/>
            <a:r>
              <a:rPr lang="en-US"/>
              <a:t>Display the screenshot of the CSS code.</a:t>
            </a:r>
          </a:p>
          <a:p>
            <a:pPr marL="171450" indent="-171450"/>
            <a:r>
              <a:rPr lang="en-US"/>
              <a:t>Explain the styling for the title:</a:t>
            </a:r>
          </a:p>
          <a:p>
            <a:pPr marL="1085850" lvl="1" indent="-171450"/>
            <a:r>
              <a:rPr lang="en-US"/>
              <a:t>#title1: Targets the element with the ID "title1".</a:t>
            </a:r>
          </a:p>
          <a:p>
            <a:pPr marL="1085850" lvl="1" indent="-171450"/>
            <a:r>
              <a:rPr lang="en-US"/>
              <a:t>text-align: Centers the text of the title.</a:t>
            </a:r>
          </a:p>
          <a:p>
            <a:pPr>
              <a:buNone/>
            </a:pPr>
            <a:br>
              <a:rPr lang="en-US" dirty="0"/>
            </a:br>
            <a:endParaRPr lang="en-US" dirty="0"/>
          </a:p>
        </p:txBody>
      </p:sp>
    </p:spTree>
    <p:extLst>
      <p:ext uri="{BB962C8B-B14F-4D97-AF65-F5344CB8AC3E}">
        <p14:creationId xmlns:p14="http://schemas.microsoft.com/office/powerpoint/2010/main" val="3781962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dirty="0"/>
              <a:t>Explain the CSS code for styling the image.</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CSS code.</a:t>
            </a:r>
          </a:p>
          <a:p>
            <a:pPr marL="171450" indent="-171450"/>
            <a:r>
              <a:rPr lang="en-US" dirty="0"/>
              <a:t>Explain the styling for the image:</a:t>
            </a:r>
          </a:p>
          <a:p>
            <a:pPr marL="1085850" lvl="1" indent="-171450"/>
            <a:r>
              <a:rPr lang="en-US" dirty="0"/>
              <a:t>.intro-image: Targets the element with the class "intro-image".</a:t>
            </a:r>
          </a:p>
          <a:p>
            <a:pPr marL="1085850" lvl="1" indent="-171450"/>
            <a:r>
              <a:rPr lang="en-US" dirty="0"/>
              <a:t>display: block: Treats the image as a block element.</a:t>
            </a:r>
          </a:p>
          <a:p>
            <a:pPr marL="1085850" lvl="1" indent="-171450"/>
            <a:r>
              <a:rPr lang="en-US" dirty="0"/>
              <a:t>margin: Centers the image horizontally and adds space below it.</a:t>
            </a:r>
          </a:p>
          <a:p>
            <a:pPr marL="1085850" lvl="1" indent="-171450"/>
            <a:r>
              <a:rPr lang="en-US" dirty="0"/>
              <a:t>width: Sets the image width to 100% of the page.</a:t>
            </a:r>
          </a:p>
          <a:p>
            <a:pPr>
              <a:buNone/>
            </a:pPr>
            <a:endParaRPr lang="en-US" dirty="0"/>
          </a:p>
        </p:txBody>
      </p:sp>
    </p:spTree>
    <p:extLst>
      <p:ext uri="{BB962C8B-B14F-4D97-AF65-F5344CB8AC3E}">
        <p14:creationId xmlns:p14="http://schemas.microsoft.com/office/powerpoint/2010/main" val="3798875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dirty="0"/>
              <a:t>Explain the CSS code for styling the table.</a:t>
            </a:r>
          </a:p>
          <a:p>
            <a:pPr marL="171450" indent="-171450"/>
            <a:endParaRPr lang="en-US" b="1" dirty="0"/>
          </a:p>
          <a:p>
            <a:pPr marL="0" indent="0">
              <a:buNone/>
            </a:pPr>
            <a:r>
              <a:rPr lang="en-US" b="1" dirty="0"/>
              <a:t> Teacher Instructions:</a:t>
            </a:r>
            <a:endParaRPr lang="en-US" dirty="0"/>
          </a:p>
          <a:p>
            <a:pPr marL="171450" indent="-171450"/>
            <a:r>
              <a:rPr lang="en-US"/>
              <a:t>Display the screenshot of the CSS code.</a:t>
            </a:r>
          </a:p>
          <a:p>
            <a:pPr marL="171450" indent="-171450"/>
            <a:r>
              <a:rPr lang="en-US"/>
              <a:t>Explain the styling for the table:</a:t>
            </a:r>
          </a:p>
          <a:p>
            <a:pPr marL="1085850" lvl="1" indent="-171450"/>
            <a:r>
              <a:rPr lang="en-US"/>
              <a:t>table: Targets the table element.</a:t>
            </a:r>
          </a:p>
          <a:p>
            <a:pPr marL="1085850" lvl="1" indent="-171450"/>
            <a:r>
              <a:rPr lang="en-US"/>
              <a:t>width: Sets the table width to 100% of the page.</a:t>
            </a:r>
          </a:p>
          <a:p>
            <a:pPr marL="1085850" lvl="1" indent="-171450"/>
            <a:r>
              <a:rPr lang="en-US"/>
              <a:t>border-collapse: Collapses the borders between table cells.</a:t>
            </a:r>
          </a:p>
          <a:p>
            <a:pPr>
              <a:buNone/>
            </a:pPr>
            <a:br>
              <a:rPr lang="en-US" dirty="0"/>
            </a:br>
            <a:endParaRPr lang="en-US" dirty="0"/>
          </a:p>
        </p:txBody>
      </p:sp>
    </p:spTree>
    <p:extLst>
      <p:ext uri="{BB962C8B-B14F-4D97-AF65-F5344CB8AC3E}">
        <p14:creationId xmlns:p14="http://schemas.microsoft.com/office/powerpoint/2010/main" val="2928780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dirty="0"/>
              <a:t>Explain the CSS code for styling the table cells.</a:t>
            </a:r>
          </a:p>
          <a:p>
            <a:pPr marL="171450" indent="-171450"/>
            <a:endParaRPr lang="en-US" b="1" dirty="0"/>
          </a:p>
          <a:p>
            <a:pPr marL="0" indent="0">
              <a:buNone/>
            </a:pPr>
            <a:r>
              <a:rPr lang="en-US" b="1" dirty="0"/>
              <a:t> Teacher Instructions:</a:t>
            </a:r>
            <a:endParaRPr lang="en-US" dirty="0"/>
          </a:p>
          <a:p>
            <a:pPr marL="171450" indent="-171450"/>
            <a:r>
              <a:rPr lang="en-US"/>
              <a:t>Display the screenshot of the CSS code.</a:t>
            </a:r>
          </a:p>
          <a:p>
            <a:pPr marL="171450" indent="-171450"/>
            <a:r>
              <a:rPr lang="en-US"/>
              <a:t>Explain the styling for table cells:</a:t>
            </a:r>
          </a:p>
          <a:p>
            <a:pPr marL="1085850" lvl="1" indent="-171450"/>
            <a:r>
              <a:rPr lang="en-US" err="1"/>
              <a:t>th</a:t>
            </a:r>
            <a:r>
              <a:rPr lang="en-US"/>
              <a:t>, td: Targets both header cells and regular cells.</a:t>
            </a:r>
          </a:p>
          <a:p>
            <a:pPr marL="1085850" lvl="1" indent="-171450"/>
            <a:r>
              <a:rPr lang="en-US" dirty="0"/>
              <a:t>Border, padding, text-align: Adds border, padding, and aligns text within cells.</a:t>
            </a:r>
          </a:p>
          <a:p>
            <a:pPr>
              <a:buNone/>
            </a:pPr>
            <a:br>
              <a:rPr lang="en-US" dirty="0"/>
            </a:br>
            <a:endParaRPr lang="en-US" dirty="0"/>
          </a:p>
        </p:txBody>
      </p:sp>
    </p:spTree>
    <p:extLst>
      <p:ext uri="{BB962C8B-B14F-4D97-AF65-F5344CB8AC3E}">
        <p14:creationId xmlns:p14="http://schemas.microsoft.com/office/powerpoint/2010/main" val="1931868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Explain the CSS code for styling the table headers.</a:t>
            </a:r>
          </a:p>
          <a:p>
            <a:pPr marL="171450" indent="-171450"/>
            <a:endParaRPr lang="en-US" b="1" dirty="0"/>
          </a:p>
          <a:p>
            <a:pPr marL="0" indent="0">
              <a:buNone/>
            </a:pPr>
            <a:r>
              <a:rPr lang="en-US" b="1" dirty="0"/>
              <a:t> Teacher Instructions:</a:t>
            </a:r>
            <a:endParaRPr lang="en-US" dirty="0"/>
          </a:p>
          <a:p>
            <a:pPr marL="171450" indent="-171450"/>
            <a:r>
              <a:rPr lang="en-US"/>
              <a:t>Display the screenshot of the CSS code.</a:t>
            </a:r>
          </a:p>
          <a:p>
            <a:pPr marL="171450" indent="-171450"/>
            <a:r>
              <a:rPr lang="en-US"/>
              <a:t>Explain the styling for table headers:</a:t>
            </a:r>
          </a:p>
          <a:p>
            <a:pPr marL="1085850" lvl="1" indent="-171450"/>
            <a:r>
              <a:rPr lang="en-US" err="1"/>
              <a:t>th</a:t>
            </a:r>
            <a:r>
              <a:rPr lang="en-US"/>
              <a:t>: Targets the header cells.</a:t>
            </a:r>
          </a:p>
          <a:p>
            <a:pPr marL="1085850" lvl="1" indent="-171450"/>
            <a:r>
              <a:rPr lang="en-US" dirty="0"/>
              <a:t>background-color: Sets background color for header cells.</a:t>
            </a:r>
          </a:p>
          <a:p>
            <a:pPr>
              <a:buNone/>
            </a:pPr>
            <a:endParaRPr lang="en-US" dirty="0"/>
          </a:p>
        </p:txBody>
      </p:sp>
    </p:spTree>
    <p:extLst>
      <p:ext uri="{BB962C8B-B14F-4D97-AF65-F5344CB8AC3E}">
        <p14:creationId xmlns:p14="http://schemas.microsoft.com/office/powerpoint/2010/main" val="1816142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"Students' Activity"</a:t>
            </a:r>
            <a:endParaRPr lang="en-US" dirty="0"/>
          </a:p>
          <a:p>
            <a:pPr>
              <a:buNone/>
            </a:pPr>
            <a:endParaRPr lang="en-US" dirty="0"/>
          </a:p>
          <a:p>
            <a:pPr>
              <a:buNone/>
            </a:pPr>
            <a:endParaRPr lang="en-US" dirty="0"/>
          </a:p>
          <a:p>
            <a:pPr>
              <a:buNone/>
            </a:pPr>
            <a:r>
              <a:rPr lang="en-US" b="1"/>
              <a:t>Objective:</a:t>
            </a:r>
            <a:endParaRPr lang="en-US"/>
          </a:p>
          <a:p>
            <a:pPr marL="171450" indent="-171450"/>
            <a:r>
              <a:rPr lang="en-US"/>
              <a:t>Engage students in a hands-on activity to reinforce learning.</a:t>
            </a:r>
          </a:p>
          <a:p>
            <a:pPr marL="171450" indent="-171450"/>
            <a:endParaRPr lang="en-US" b="1" dirty="0"/>
          </a:p>
          <a:p>
            <a:pPr marL="0" indent="0">
              <a:buNone/>
            </a:pPr>
            <a:r>
              <a:rPr lang="en-US" b="1" dirty="0"/>
              <a:t> Teacher Instructions:</a:t>
            </a:r>
            <a:endParaRPr lang="en-US" dirty="0"/>
          </a:p>
          <a:p>
            <a:pPr marL="171450" indent="-171450"/>
            <a:r>
              <a:rPr lang="en-US"/>
              <a:t>Present the student activity task:</a:t>
            </a:r>
          </a:p>
          <a:p>
            <a:pPr marL="1085850" lvl="1" indent="-171450"/>
            <a:r>
              <a:rPr lang="en-US"/>
              <a:t>Adding favorite movies to the table and rating them.</a:t>
            </a:r>
          </a:p>
          <a:p>
            <a:pPr marL="171450" indent="-171450"/>
            <a:r>
              <a:rPr lang="en-US"/>
              <a:t>Provide instructions for the activity:</a:t>
            </a:r>
          </a:p>
          <a:p>
            <a:pPr marL="1085850" lvl="1" indent="-171450"/>
            <a:r>
              <a:rPr lang="en-US"/>
              <a:t>Review the existing code and identify where to add new movie data.</a:t>
            </a:r>
          </a:p>
          <a:p>
            <a:pPr marL="1085850" lvl="1" indent="-171450"/>
            <a:r>
              <a:rPr lang="en-US"/>
              <a:t>Adjust CSS properties to enhance the visual design of the webpage.</a:t>
            </a:r>
          </a:p>
          <a:p>
            <a:pPr>
              <a:buNone/>
            </a:pPr>
            <a:br>
              <a:rPr lang="en-US" dirty="0"/>
            </a:br>
            <a:endParaRPr lang="en-US" dirty="0"/>
          </a:p>
        </p:txBody>
      </p:sp>
    </p:spTree>
    <p:extLst>
      <p:ext uri="{BB962C8B-B14F-4D97-AF65-F5344CB8AC3E}">
        <p14:creationId xmlns:p14="http://schemas.microsoft.com/office/powerpoint/2010/main" val="2338797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b="1" dirty="0"/>
              <a:t>Instructions for the Teacher:</a:t>
            </a:r>
          </a:p>
          <a:p>
            <a:pPr marL="285750" indent="-285750">
              <a:buFont typeface="Arial,Sans-Serif"/>
              <a:buChar char="•"/>
            </a:pPr>
            <a:r>
              <a:rPr lang="en-US" dirty="0"/>
              <a:t>Explain how to save and share projects on </a:t>
            </a:r>
            <a:r>
              <a:rPr lang="en-US" dirty="0" err="1"/>
              <a:t>Replit</a:t>
            </a:r>
            <a:r>
              <a:rPr lang="en-US" dirty="0"/>
              <a:t>, including the options for collaboration.</a:t>
            </a:r>
          </a:p>
          <a:p>
            <a:pPr marL="285750" indent="-285750">
              <a:buFont typeface="Arial,Sans-Serif"/>
              <a:buChar char="•"/>
            </a:pPr>
            <a:r>
              <a:rPr lang="en-US" dirty="0"/>
              <a:t>Emphasize the importance of sharing projects for feedback and collaboration.</a:t>
            </a:r>
          </a:p>
          <a:p>
            <a:pPr marL="285750" indent="-285750">
              <a:buFont typeface="Arial,Sans-Serif"/>
              <a:buChar char="•"/>
            </a:pPr>
            <a:endParaRPr lang="en-US" dirty="0"/>
          </a:p>
        </p:txBody>
      </p:sp>
    </p:spTree>
    <p:extLst>
      <p:ext uri="{BB962C8B-B14F-4D97-AF65-F5344CB8AC3E}">
        <p14:creationId xmlns:p14="http://schemas.microsoft.com/office/powerpoint/2010/main" val="2137650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a) To organize data into rows and columns</a:t>
            </a:r>
          </a:p>
        </p:txBody>
      </p:sp>
    </p:spTree>
    <p:extLst>
      <p:ext uri="{BB962C8B-B14F-4D97-AF65-F5344CB8AC3E}">
        <p14:creationId xmlns:p14="http://schemas.microsoft.com/office/powerpoint/2010/main" val="4242209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a) &lt;tr&gt;</a:t>
            </a:r>
          </a:p>
        </p:txBody>
      </p:sp>
    </p:spTree>
    <p:extLst>
      <p:ext uri="{BB962C8B-B14F-4D97-AF65-F5344CB8AC3E}">
        <p14:creationId xmlns:p14="http://schemas.microsoft.com/office/powerpoint/2010/main" val="2064790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dirty="0"/>
              <a:t> Answer:</a:t>
            </a:r>
            <a:r>
              <a:rPr lang="en-US" dirty="0"/>
              <a:t> First, take the chicken across. Then, go back alone and take the fox across. Leave the fox on the other side but take the chicken back. Leave the chicken, and take the grain across. Finally, go back alone and take the chicken across.</a:t>
            </a:r>
            <a:br>
              <a:rPr lang="en-US" dirty="0"/>
            </a:br>
            <a:br>
              <a:rPr lang="en-US" dirty="0"/>
            </a:br>
            <a:br>
              <a:rPr lang="en-US" dirty="0"/>
            </a:br>
            <a:r>
              <a:rPr lang="en-US" b="1" dirty="0"/>
              <a:t> Objective:</a:t>
            </a:r>
            <a:endParaRPr lang="en-US" dirty="0"/>
          </a:p>
          <a:p>
            <a:pPr marL="171450" indent="-171450"/>
            <a:r>
              <a:rPr lang="en-US" dirty="0"/>
              <a:t>Engage students with a problem-solving activity.</a:t>
            </a:r>
          </a:p>
          <a:p>
            <a:pPr marL="171450" indent="-171450"/>
            <a:endParaRPr lang="en-US" b="1" dirty="0"/>
          </a:p>
          <a:p>
            <a:pPr marL="0" indent="0">
              <a:buNone/>
            </a:pPr>
            <a:r>
              <a:rPr lang="en-US" b="1" dirty="0"/>
              <a:t> Teacher Instructions:</a:t>
            </a:r>
            <a:endParaRPr lang="en-US" dirty="0"/>
          </a:p>
          <a:p>
            <a:pPr marL="171450" indent="-171450"/>
            <a:r>
              <a:rPr lang="en-US" dirty="0"/>
              <a:t>Present the riddle:</a:t>
            </a:r>
          </a:p>
          <a:p>
            <a:pPr marL="1085850" lvl="1" indent="-171450"/>
            <a:r>
              <a:rPr lang="en-US" dirty="0"/>
              <a:t>"You have a fox, a chicken, and a sack of grain. You need to cross a river, but your boat can only carry you and one item at a time. If you leave the fox alone with the chicken, the fox will eat the chicken. If you leave the chicken alone with the grain, the chicken will eat the grain. How can you transport all three items across the river without any of them being eaten?"</a:t>
            </a:r>
          </a:p>
          <a:p>
            <a:pPr marL="171450" indent="-171450"/>
            <a:r>
              <a:rPr lang="en-US" dirty="0"/>
              <a:t>Discuss possible solutions and encourage creative thinking.</a:t>
            </a:r>
          </a:p>
          <a:p>
            <a:pPr marL="0" indent="0">
              <a:buNone/>
            </a:pPr>
            <a:endParaRPr lang="en-US" dirty="0"/>
          </a:p>
        </p:txBody>
      </p:sp>
    </p:spTree>
    <p:extLst>
      <p:ext uri="{BB962C8B-B14F-4D97-AF65-F5344CB8AC3E}">
        <p14:creationId xmlns:p14="http://schemas.microsoft.com/office/powerpoint/2010/main" val="2188149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 </a:t>
            </a:r>
            <a:r>
              <a:rPr lang="en-US" dirty="0"/>
              <a:t>a) &lt;</a:t>
            </a:r>
            <a:r>
              <a:rPr lang="en-US" dirty="0" err="1"/>
              <a:t>th</a:t>
            </a:r>
            <a:r>
              <a:rPr lang="en-US" dirty="0"/>
              <a:t>&gt;</a:t>
            </a:r>
          </a:p>
        </p:txBody>
      </p:sp>
    </p:spTree>
    <p:extLst>
      <p:ext uri="{BB962C8B-B14F-4D97-AF65-F5344CB8AC3E}">
        <p14:creationId xmlns:p14="http://schemas.microsoft.com/office/powerpoint/2010/main" val="3436130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Answer:</a:t>
            </a:r>
            <a:r>
              <a:rPr lang="en-US" dirty="0"/>
              <a:t> a) Text and images</a:t>
            </a:r>
          </a:p>
        </p:txBody>
      </p:sp>
    </p:spTree>
    <p:extLst>
      <p:ext uri="{BB962C8B-B14F-4D97-AF65-F5344CB8AC3E}">
        <p14:creationId xmlns:p14="http://schemas.microsoft.com/office/powerpoint/2010/main" val="2905400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Summarize the key learnings from the lesson.</a:t>
            </a:r>
          </a:p>
          <a:p>
            <a:pPr marL="0" indent="0">
              <a:buNone/>
            </a:pPr>
            <a:endParaRPr lang="en-US" b="1" dirty="0"/>
          </a:p>
          <a:p>
            <a:pPr marL="0" indent="0">
              <a:buNone/>
            </a:pPr>
            <a:r>
              <a:rPr lang="en-US" b="1" dirty="0"/>
              <a:t> Teacher Instructions:</a:t>
            </a:r>
            <a:endParaRPr lang="en-US" dirty="0"/>
          </a:p>
          <a:p>
            <a:pPr marL="171450" indent="-171450"/>
            <a:r>
              <a:rPr lang="en-US"/>
              <a:t>Review the key points learned in the lesson:</a:t>
            </a:r>
          </a:p>
          <a:p>
            <a:pPr marL="1085850" lvl="1" indent="-171450"/>
            <a:r>
              <a:rPr lang="en-US" dirty="0"/>
              <a:t>Creating a movie ratings table using HTML and CSS.</a:t>
            </a:r>
          </a:p>
          <a:p>
            <a:pPr marL="1085850" lvl="1" indent="-171450"/>
            <a:r>
              <a:rPr lang="en-US" dirty="0"/>
              <a:t>Structuring the table with movie titles, genres, and ratings.</a:t>
            </a:r>
          </a:p>
          <a:p>
            <a:pPr marL="1085850" lvl="1" indent="-171450"/>
            <a:r>
              <a:rPr lang="en-US" dirty="0"/>
              <a:t>Applying basic styling to enhance the table's appearance.</a:t>
            </a:r>
          </a:p>
          <a:p>
            <a:pPr>
              <a:buNone/>
            </a:pPr>
            <a:endParaRPr lang="en-US" b="1" dirty="0"/>
          </a:p>
        </p:txBody>
      </p:sp>
    </p:spTree>
    <p:extLst>
      <p:ext uri="{BB962C8B-B14F-4D97-AF65-F5344CB8AC3E}">
        <p14:creationId xmlns:p14="http://schemas.microsoft.com/office/powerpoint/2010/main" val="566457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Instructions for the Teacher: </a:t>
            </a:r>
            <a:r>
              <a:rPr lang="en-US" dirty="0"/>
              <a:t>Facilitate a discussion about the homework assignment.</a:t>
            </a:r>
          </a:p>
          <a:p>
            <a:pPr marL="285750" indent="-285750">
              <a:buChar char="•"/>
            </a:pPr>
            <a:endParaRPr lang="en-US"/>
          </a:p>
          <a:p>
            <a:pPr>
              <a:buNone/>
            </a:pPr>
            <a:endParaRPr lang="en-US">
              <a:latin typeface="Calibri"/>
              <a:cs typeface="Calibri"/>
            </a:endParaRPr>
          </a:p>
          <a:p>
            <a:pPr>
              <a:buNone/>
            </a:pPr>
            <a:endParaRPr lang="en-US"/>
          </a:p>
        </p:txBody>
      </p:sp>
    </p:spTree>
    <p:extLst>
      <p:ext uri="{BB962C8B-B14F-4D97-AF65-F5344CB8AC3E}">
        <p14:creationId xmlns:p14="http://schemas.microsoft.com/office/powerpoint/2010/main" val="2815511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dirty="0"/>
              <a:t>Provide an extra challenge for students to apply their knowledge creatively.</a:t>
            </a:r>
          </a:p>
          <a:p>
            <a:pPr marL="171450" indent="-171450"/>
            <a:endParaRPr lang="en-US" b="1" dirty="0"/>
          </a:p>
          <a:p>
            <a:pPr marL="0" indent="0">
              <a:buNone/>
            </a:pPr>
            <a:r>
              <a:rPr lang="en-US" b="1" dirty="0"/>
              <a:t> Teacher Instructions:</a:t>
            </a:r>
            <a:endParaRPr lang="en-US" dirty="0"/>
          </a:p>
          <a:p>
            <a:pPr marL="171450" indent="-171450"/>
            <a:r>
              <a:rPr lang="en-US"/>
              <a:t>Present the Brain Booster Bonus challenge:</a:t>
            </a:r>
          </a:p>
          <a:p>
            <a:pPr marL="1085850" lvl="1" indent="-171450"/>
            <a:r>
              <a:rPr lang="en-US"/>
              <a:t>Creating a weekly class schedule using HTML tables.</a:t>
            </a:r>
          </a:p>
          <a:p>
            <a:pPr marL="1085850" lvl="1" indent="-171450"/>
            <a:r>
              <a:rPr lang="en-US" dirty="0"/>
              <a:t>Using "</a:t>
            </a:r>
            <a:r>
              <a:rPr lang="en-US" dirty="0" err="1"/>
              <a:t>colspan</a:t>
            </a:r>
            <a:r>
              <a:rPr lang="en-US" dirty="0"/>
              <a:t>" and "</a:t>
            </a:r>
            <a:r>
              <a:rPr lang="en-US" dirty="0" err="1"/>
              <a:t>rowspan</a:t>
            </a:r>
            <a:r>
              <a:rPr lang="en-US" dirty="0"/>
              <a:t>" for multi-day or multi-hour subjects.</a:t>
            </a:r>
          </a:p>
          <a:p>
            <a:pPr marL="1085850" lvl="1" indent="-171450"/>
            <a:r>
              <a:rPr lang="en-US" dirty="0"/>
              <a:t>Styling the table with CSS for improved visual appeal.</a:t>
            </a:r>
          </a:p>
          <a:p>
            <a:pPr marL="171450" indent="-171450"/>
            <a:r>
              <a:rPr lang="en-US" dirty="0"/>
              <a:t>Encourage students to include subject names, teacher names, and classroom numbers in their schedules.</a:t>
            </a:r>
          </a:p>
          <a:p>
            <a:pPr>
              <a:buNone/>
            </a:pPr>
            <a:endParaRPr lang="en-US" b="1" dirty="0"/>
          </a:p>
        </p:txBody>
      </p:sp>
    </p:spTree>
    <p:extLst>
      <p:ext uri="{BB962C8B-B14F-4D97-AF65-F5344CB8AC3E}">
        <p14:creationId xmlns:p14="http://schemas.microsoft.com/office/powerpoint/2010/main" val="1410008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a:p>
          <a:p>
            <a:pPr marL="171450" indent="-171450"/>
            <a:r>
              <a:rPr lang="en-US" dirty="0"/>
              <a:t>Introduce the concept of tables in HTML.</a:t>
            </a:r>
          </a:p>
          <a:p>
            <a:pPr marL="171450" indent="-171450"/>
            <a:endParaRPr lang="en-US" b="1" dirty="0"/>
          </a:p>
          <a:p>
            <a:pPr marL="0" indent="0">
              <a:buNone/>
            </a:pPr>
            <a:r>
              <a:rPr lang="en-US" b="1" dirty="0"/>
              <a:t> Teacher Instructions:</a:t>
            </a:r>
            <a:endParaRPr lang="en-US" dirty="0"/>
          </a:p>
          <a:p>
            <a:pPr marL="171450" indent="-171450"/>
            <a:r>
              <a:rPr lang="en-US" dirty="0"/>
              <a:t>Show the image attached to the slide.</a:t>
            </a:r>
          </a:p>
          <a:p>
            <a:pPr marL="171450" indent="-171450"/>
            <a:r>
              <a:rPr lang="en-US" dirty="0"/>
              <a:t>Explain the purpose of tables:</a:t>
            </a:r>
          </a:p>
          <a:p>
            <a:pPr marL="1085850" lvl="1" indent="-171450"/>
            <a:r>
              <a:rPr lang="en-US" dirty="0"/>
              <a:t>"Tables help us organize data neatly into rows and columns, making it easier to read and understand."</a:t>
            </a:r>
            <a:endParaRPr lang="en-US"/>
          </a:p>
          <a:p>
            <a:pPr>
              <a:buNone/>
            </a:pPr>
            <a:endParaRPr lang="en-US" b="1" dirty="0"/>
          </a:p>
        </p:txBody>
      </p:sp>
    </p:spTree>
    <p:extLst>
      <p:ext uri="{BB962C8B-B14F-4D97-AF65-F5344CB8AC3E}">
        <p14:creationId xmlns:p14="http://schemas.microsoft.com/office/powerpoint/2010/main" val="241683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Provide a relatable context for learning tables in HTML.</a:t>
            </a:r>
          </a:p>
          <a:p>
            <a:pPr marL="171450" indent="-171450"/>
            <a:endParaRPr lang="en-US" b="1" dirty="0"/>
          </a:p>
          <a:p>
            <a:pPr marL="0" indent="0">
              <a:buNone/>
            </a:pPr>
            <a:r>
              <a:rPr lang="en-US" b="1" dirty="0"/>
              <a:t> Teacher Instructions:</a:t>
            </a:r>
            <a:endParaRPr lang="en-US" dirty="0"/>
          </a:p>
          <a:p>
            <a:pPr marL="171450" indent="-171450"/>
            <a:r>
              <a:rPr lang="en-US" dirty="0"/>
              <a:t>Share Emily's story:</a:t>
            </a:r>
          </a:p>
          <a:p>
            <a:pPr marL="1085850" lvl="1" indent="-171450"/>
            <a:r>
              <a:rPr lang="en-US" dirty="0"/>
              <a:t>"Emily, a curious fifth-grader, loved online games and joined an HTML class. After mastering lists, she wanted to organize her favorite games, foods, and animals more neatly, like a table."</a:t>
            </a:r>
          </a:p>
          <a:p>
            <a:pPr marL="171450" indent="-171450"/>
            <a:r>
              <a:rPr lang="en-US" dirty="0"/>
              <a:t>Explain how tables are used:</a:t>
            </a:r>
          </a:p>
          <a:p>
            <a:pPr marL="1085850" lvl="1" indent="-171450"/>
            <a:r>
              <a:rPr lang="en-US" dirty="0"/>
              <a:t>"Tables organize data into rows and columns, similar to a spreadsheet."</a:t>
            </a:r>
          </a:p>
          <a:p>
            <a:pPr marL="171450" indent="-171450"/>
            <a:r>
              <a:rPr lang="en-US" dirty="0"/>
              <a:t>Set the task:</a:t>
            </a:r>
          </a:p>
          <a:p>
            <a:pPr marL="1085850" lvl="1" indent="-171450"/>
            <a:r>
              <a:rPr lang="en-US" dirty="0"/>
              <a:t>"Let's code along with Emily and explore how to create tables in HTML."</a:t>
            </a:r>
          </a:p>
          <a:p>
            <a:pPr>
              <a:buNone/>
            </a:pPr>
            <a:endParaRPr lang="en-US" b="1" dirty="0"/>
          </a:p>
        </p:txBody>
      </p:sp>
    </p:spTree>
    <p:extLst>
      <p:ext uri="{BB962C8B-B14F-4D97-AF65-F5344CB8AC3E}">
        <p14:creationId xmlns:p14="http://schemas.microsoft.com/office/powerpoint/2010/main" val="3766945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a:t>
            </a:r>
            <a:endParaRPr lang="en-US"/>
          </a:p>
          <a:p>
            <a:pPr marL="171450" indent="-171450"/>
            <a:r>
              <a:rPr lang="en-US"/>
              <a:t>Explain the basic structure of HTML tables.</a:t>
            </a:r>
          </a:p>
          <a:p>
            <a:pPr marL="171450" indent="-171450"/>
            <a:endParaRPr lang="en-US" b="1" dirty="0"/>
          </a:p>
          <a:p>
            <a:pPr marL="0" indent="0">
              <a:buNone/>
            </a:pPr>
            <a:r>
              <a:rPr lang="en-US" b="1" dirty="0"/>
              <a:t> Teacher Instructions:</a:t>
            </a:r>
            <a:endParaRPr lang="en-US" dirty="0"/>
          </a:p>
          <a:p>
            <a:pPr marL="171450" indent="-171450"/>
            <a:r>
              <a:rPr lang="en-US" dirty="0"/>
              <a:t>Show the screenshot of the table syntax.</a:t>
            </a:r>
          </a:p>
          <a:p>
            <a:pPr marL="171450" indent="-171450"/>
            <a:r>
              <a:rPr lang="en-US" dirty="0"/>
              <a:t>Explain the key elements of a table:</a:t>
            </a:r>
          </a:p>
          <a:p>
            <a:pPr marL="1085850" lvl="1" indent="-171450"/>
            <a:r>
              <a:rPr lang="en-US" dirty="0"/>
              <a:t>"&lt;table&gt;: This tag defines the start of a table."</a:t>
            </a:r>
          </a:p>
          <a:p>
            <a:pPr marL="1085850" lvl="1" indent="-171450"/>
            <a:r>
              <a:rPr lang="en-US" dirty="0"/>
              <a:t>"&lt;tr&gt;: This tag defines a table row."</a:t>
            </a:r>
          </a:p>
          <a:p>
            <a:pPr marL="1085850" lvl="1" indent="-171450"/>
            <a:r>
              <a:rPr lang="en-US" dirty="0"/>
              <a:t>"&lt;</a:t>
            </a:r>
            <a:r>
              <a:rPr lang="en-US" dirty="0" err="1"/>
              <a:t>th</a:t>
            </a:r>
            <a:r>
              <a:rPr lang="en-US" dirty="0"/>
              <a:t>&gt;: This tag defines a table header."</a:t>
            </a:r>
          </a:p>
          <a:p>
            <a:pPr marL="1085850" lvl="1" indent="-171450"/>
            <a:r>
              <a:rPr lang="en-US" dirty="0"/>
              <a:t>"&lt;td&gt;: This tag defines a table cell (data)."</a:t>
            </a:r>
          </a:p>
          <a:p>
            <a:pPr>
              <a:buNone/>
            </a:pPr>
            <a:endParaRPr lang="en-US" b="1" dirty="0"/>
          </a:p>
        </p:txBody>
      </p:sp>
    </p:spTree>
    <p:extLst>
      <p:ext uri="{BB962C8B-B14F-4D97-AF65-F5344CB8AC3E}">
        <p14:creationId xmlns:p14="http://schemas.microsoft.com/office/powerpoint/2010/main" val="217425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Project Link: </a:t>
            </a:r>
            <a:r>
              <a:rPr lang="en-US" dirty="0">
                <a:hlinkClick r:id="rId3"/>
              </a:rPr>
              <a:t>https://replit.com/@vijayselfcode/Project-Class-8-G-5and6</a:t>
            </a:r>
            <a:endParaRPr lang="en-US" b="1" dirty="0"/>
          </a:p>
          <a:p>
            <a:pPr>
              <a:buNone/>
            </a:pPr>
            <a:endParaRPr lang="en-US" dirty="0"/>
          </a:p>
          <a:p>
            <a:pPr>
              <a:buNone/>
            </a:pPr>
            <a:r>
              <a:rPr lang="en-US" b="1" dirty="0"/>
              <a:t>Objective:</a:t>
            </a:r>
            <a:endParaRPr lang="en-US"/>
          </a:p>
          <a:p>
            <a:pPr marL="171450" indent="-171450"/>
            <a:r>
              <a:rPr lang="en-US" dirty="0"/>
              <a:t>Present the final project example.</a:t>
            </a:r>
          </a:p>
          <a:p>
            <a:pPr marL="171450" indent="-171450"/>
            <a:endParaRPr lang="en-US" b="1" dirty="0"/>
          </a:p>
          <a:p>
            <a:pPr marL="0" indent="0">
              <a:buNone/>
            </a:pPr>
            <a:r>
              <a:rPr lang="en-US" b="1" dirty="0"/>
              <a:t> Teacher Instructions:</a:t>
            </a:r>
            <a:endParaRPr lang="en-US" dirty="0"/>
          </a:p>
          <a:p>
            <a:pPr marL="171450" indent="-171450"/>
            <a:r>
              <a:rPr lang="en-US" dirty="0"/>
              <a:t>Show the screenshot of the final project.</a:t>
            </a:r>
          </a:p>
          <a:p>
            <a:pPr marL="171450" indent="-171450"/>
            <a:r>
              <a:rPr lang="en-US" dirty="0"/>
              <a:t>Explain that students will create a similar project.</a:t>
            </a:r>
          </a:p>
          <a:p>
            <a:pPr>
              <a:buNone/>
            </a:pPr>
            <a:endParaRPr lang="en-US" dirty="0"/>
          </a:p>
        </p:txBody>
      </p:sp>
    </p:spTree>
    <p:extLst>
      <p:ext uri="{BB962C8B-B14F-4D97-AF65-F5344CB8AC3E}">
        <p14:creationId xmlns:p14="http://schemas.microsoft.com/office/powerpoint/2010/main" val="2933440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p>
          <a:p>
            <a:pPr>
              <a:buNone/>
            </a:pPr>
            <a:endParaRPr lang="en-US" b="1" dirty="0"/>
          </a:p>
          <a:p>
            <a:pPr>
              <a:buNone/>
            </a:pPr>
            <a:r>
              <a:rPr lang="en-US" b="1" dirty="0"/>
              <a:t>Objective:</a:t>
            </a:r>
            <a:endParaRPr lang="en-US" dirty="0"/>
          </a:p>
          <a:p>
            <a:pPr marL="171450" indent="-171450"/>
            <a:r>
              <a:rPr lang="en-US"/>
              <a:t>Explain the basic structure of an HTML document.</a:t>
            </a:r>
          </a:p>
          <a:p>
            <a:pPr marL="171450" indent="-171450"/>
            <a:endParaRPr lang="en-US" b="1" dirty="0"/>
          </a:p>
          <a:p>
            <a:pPr marL="0" indent="0">
              <a:buNone/>
            </a:pPr>
            <a:r>
              <a:rPr lang="en-US" b="1" dirty="0"/>
              <a:t> Teacher Instructions:</a:t>
            </a:r>
            <a:endParaRPr lang="en-US" dirty="0"/>
          </a:p>
          <a:p>
            <a:pPr marL="171450" indent="-171450"/>
            <a:r>
              <a:rPr lang="en-US"/>
              <a:t>Display the screenshot of the HTML code.</a:t>
            </a:r>
          </a:p>
          <a:p>
            <a:pPr marL="171450" indent="-171450"/>
            <a:r>
              <a:rPr lang="en-US"/>
              <a:t>Provide an overview of the basic structure:</a:t>
            </a:r>
          </a:p>
          <a:p>
            <a:pPr marL="1085850" lvl="1" indent="-171450"/>
            <a:r>
              <a:rPr lang="en-US"/>
              <a:t>&lt;!DOCTYPE html&gt;: Specifies HTML5.</a:t>
            </a:r>
          </a:p>
          <a:p>
            <a:pPr marL="1085850" lvl="1" indent="-171450"/>
            <a:r>
              <a:rPr lang="en-US"/>
              <a:t>&lt;html lang="</a:t>
            </a:r>
            <a:r>
              <a:rPr lang="en-US" err="1"/>
              <a:t>en</a:t>
            </a:r>
            <a:r>
              <a:rPr lang="en-US"/>
              <a:t>"&gt;: Starts the HTML document with English language.</a:t>
            </a:r>
          </a:p>
          <a:p>
            <a:pPr marL="1085850" lvl="1" indent="-171450"/>
            <a:r>
              <a:rPr lang="en-US"/>
              <a:t>&lt;head&gt;: Contains meta-information.</a:t>
            </a:r>
          </a:p>
          <a:p>
            <a:pPr marL="1085850" lvl="1" indent="-171450"/>
            <a:r>
              <a:rPr lang="en-US"/>
              <a:t>Various meta tags for character set, viewport, and title.</a:t>
            </a:r>
          </a:p>
          <a:p>
            <a:pPr marL="1085850" lvl="1" indent="-171450"/>
            <a:r>
              <a:rPr lang="en-US"/>
              <a:t>&lt;link&gt;: Links to an external CSS file.</a:t>
            </a:r>
          </a:p>
          <a:p>
            <a:pPr>
              <a:buNone/>
            </a:pPr>
            <a:endParaRPr lang="en-US" b="1" dirty="0"/>
          </a:p>
        </p:txBody>
      </p:sp>
    </p:spTree>
    <p:extLst>
      <p:ext uri="{BB962C8B-B14F-4D97-AF65-F5344CB8AC3E}">
        <p14:creationId xmlns:p14="http://schemas.microsoft.com/office/powerpoint/2010/main" val="559239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a:t>
            </a:r>
            <a:endParaRPr lang="en-US" dirty="0"/>
          </a:p>
          <a:p>
            <a:pPr marL="171450" indent="-171450"/>
            <a:r>
              <a:rPr lang="en-US"/>
              <a:t>Explain the structure of the HTML document's head section.</a:t>
            </a:r>
          </a:p>
          <a:p>
            <a:pPr marL="171450" indent="-171450"/>
            <a:endParaRPr lang="en-US" b="1" dirty="0"/>
          </a:p>
          <a:p>
            <a:pPr marL="0" indent="0">
              <a:buNone/>
            </a:pPr>
            <a:r>
              <a:rPr lang="en-US" b="1" dirty="0"/>
              <a:t> Teacher Instructions:</a:t>
            </a:r>
            <a:endParaRPr lang="en-US" dirty="0"/>
          </a:p>
          <a:p>
            <a:pPr marL="171450" indent="-171450"/>
            <a:r>
              <a:rPr lang="en-US" dirty="0"/>
              <a:t>Display the screenshot of the HTML code.</a:t>
            </a:r>
          </a:p>
          <a:p>
            <a:pPr marL="171450" indent="-171450"/>
            <a:r>
              <a:rPr lang="en-US" dirty="0"/>
              <a:t>Explain the purpose of each element in the head section:</a:t>
            </a:r>
          </a:p>
          <a:p>
            <a:pPr marL="1085850" lvl="1" indent="-171450"/>
            <a:r>
              <a:rPr lang="en-US" dirty="0"/>
              <a:t>&lt;!DOCTYPE html&gt;, &lt;html lang="</a:t>
            </a:r>
            <a:r>
              <a:rPr lang="en-US" dirty="0" err="1"/>
              <a:t>en</a:t>
            </a:r>
            <a:r>
              <a:rPr lang="en-US" dirty="0"/>
              <a:t>"&gt;, &lt;head&gt;: Basic document structure.</a:t>
            </a:r>
          </a:p>
          <a:p>
            <a:pPr marL="1085850" lvl="1" indent="-171450"/>
            <a:r>
              <a:rPr lang="en-US" dirty="0"/>
              <a:t>Various meta tags: Specify character set, viewport settings, and page title.</a:t>
            </a:r>
          </a:p>
          <a:p>
            <a:pPr marL="1085850" lvl="1" indent="-171450"/>
            <a:r>
              <a:rPr lang="en-US" dirty="0"/>
              <a:t>&lt;link&gt;: Links to an external CSS file for styling.</a:t>
            </a:r>
          </a:p>
          <a:p>
            <a:pPr marL="0" indent="0">
              <a:buNone/>
            </a:pPr>
            <a:br>
              <a:rPr lang="en-US" dirty="0"/>
            </a:br>
            <a:endParaRPr lang="en-US" dirty="0"/>
          </a:p>
        </p:txBody>
      </p:sp>
    </p:spTree>
    <p:extLst>
      <p:ext uri="{BB962C8B-B14F-4D97-AF65-F5344CB8AC3E}">
        <p14:creationId xmlns:p14="http://schemas.microsoft.com/office/powerpoint/2010/main" val="2002707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621453" y="659553"/>
            <a:ext cx="10605347" cy="1003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5865">
                <a:latin typeface="Calibri Light" panose="020F0302020204030204" charset="0"/>
                <a:cs typeface="Calibri Light" panose="020F0302020204030204" charset="0"/>
              </a:defRPr>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621453" y="1989667"/>
            <a:ext cx="10577407" cy="4118187"/>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665">
                <a:latin typeface="Calibri Light" panose="020F0302020204030204" charset="0"/>
                <a:cs typeface="Calibri Light" panose="020F0302020204030204" charset="0"/>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5725715" y="1675817"/>
            <a:ext cx="5501200" cy="3206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8000"/>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5725533" y="4981600"/>
            <a:ext cx="5501200" cy="61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5"/>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75" name="Google Shape;75;p4"/>
          <p:cNvGrpSpPr/>
          <p:nvPr userDrawn="1"/>
        </p:nvGrpSpPr>
        <p:grpSpPr>
          <a:xfrm>
            <a:off x="11380827" y="2377884"/>
            <a:ext cx="1022420" cy="818493"/>
            <a:chOff x="1680490" y="1133400"/>
            <a:chExt cx="2104323" cy="1684605"/>
          </a:xfrm>
        </p:grpSpPr>
        <p:grpSp>
          <p:nvGrpSpPr>
            <p:cNvPr id="76" name="Google Shape;76;p4"/>
            <p:cNvGrpSpPr/>
            <p:nvPr/>
          </p:nvGrpSpPr>
          <p:grpSpPr>
            <a:xfrm>
              <a:off x="1680490" y="1133407"/>
              <a:ext cx="2104156" cy="1684598"/>
              <a:chOff x="1485138" y="1133425"/>
              <a:chExt cx="156975" cy="125675"/>
            </a:xfrm>
          </p:grpSpPr>
          <p:sp>
            <p:nvSpPr>
              <p:cNvPr id="77" name="Google Shape;77;p4"/>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8" name="Google Shape;78;p4"/>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79" name="Google Shape;79;p4"/>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0" name="Google Shape;80;p4"/>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1" name="Google Shape;81;p4"/>
          <p:cNvGrpSpPr/>
          <p:nvPr userDrawn="1"/>
        </p:nvGrpSpPr>
        <p:grpSpPr>
          <a:xfrm>
            <a:off x="-139909" y="3822839"/>
            <a:ext cx="979016" cy="979013"/>
            <a:chOff x="-104932" y="2867129"/>
            <a:chExt cx="734262" cy="734260"/>
          </a:xfrm>
        </p:grpSpPr>
        <p:grpSp>
          <p:nvGrpSpPr>
            <p:cNvPr id="82" name="Google Shape;82;p4"/>
            <p:cNvGrpSpPr/>
            <p:nvPr/>
          </p:nvGrpSpPr>
          <p:grpSpPr>
            <a:xfrm>
              <a:off x="-104932" y="2867129"/>
              <a:ext cx="734262" cy="734260"/>
              <a:chOff x="5229219" y="135375"/>
              <a:chExt cx="330406" cy="330406"/>
            </a:xfrm>
          </p:grpSpPr>
          <p:sp>
            <p:nvSpPr>
              <p:cNvPr id="83" name="Google Shape;83;p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4" name="Google Shape;84;p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5" name="Google Shape;85;p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6" name="Google Shape;86;p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 name="Google Shape;87;p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7" name="Google Shape;107;p4"/>
            <p:cNvSpPr txBox="1"/>
            <p:nvPr/>
          </p:nvSpPr>
          <p:spPr>
            <a:xfrm>
              <a:off x="-59500" y="2912225"/>
              <a:ext cx="642300" cy="64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4535" b="1">
                  <a:solidFill>
                    <a:schemeClr val="dk2"/>
                  </a:solidFill>
                  <a:latin typeface="Abril Fatface" panose="02000503000000020003"/>
                  <a:ea typeface="Abril Fatface" panose="02000503000000020003"/>
                  <a:cs typeface="Abril Fatface" panose="02000503000000020003"/>
                  <a:sym typeface="Abril Fatface" panose="02000503000000020003"/>
                </a:rPr>
                <a:t>T</a:t>
              </a:r>
              <a:endParaRPr sz="4535" b="1">
                <a:solidFill>
                  <a:schemeClr val="dk2"/>
                </a:solidFill>
                <a:latin typeface="Abril Fatface" panose="02000503000000020003"/>
                <a:ea typeface="Abril Fatface" panose="02000503000000020003"/>
                <a:cs typeface="Abril Fatface" panose="02000503000000020003"/>
                <a:sym typeface="Abril Fatface" panose="02000503000000020003"/>
              </a:endParaRPr>
            </a:p>
          </p:txBody>
        </p:sp>
      </p:grpSp>
      <p:sp>
        <p:nvSpPr>
          <p:cNvPr id="9" name="Google Shape;9;p2"/>
          <p:cNvSpPr/>
          <p:nvPr userDrawn="1"/>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userDrawn="1"/>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userDrawn="1"/>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userDrawn="1"/>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userDrawn="1"/>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userDrawn="1"/>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userDrawn="1"/>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userDrawn="1"/>
        </p:nvSpPr>
        <p:spPr>
          <a:xfrm>
            <a:off x="11317393"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userDrawn="1"/>
        </p:nvSpPr>
        <p:spPr>
          <a:xfrm>
            <a:off x="11354647"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userDrawn="1"/>
        </p:nvSpPr>
        <p:spPr>
          <a:xfrm>
            <a:off x="0" y="5865707"/>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userDrawn="1"/>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userDrawn="1"/>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userDrawn="1"/>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userDrawn="1"/>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userDrawn="1"/>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userDrawn="1"/>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p:nvPr/>
        </p:nvSpPr>
        <p:spPr>
          <a:xfrm>
            <a:off x="355467" y="347133"/>
            <a:ext cx="11487016" cy="6156192"/>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4" name="Google Shape;244;p7"/>
          <p:cNvSpPr/>
          <p:nvPr/>
        </p:nvSpPr>
        <p:spPr>
          <a:xfrm>
            <a:off x="355467" y="352233"/>
            <a:ext cx="11487016" cy="232700"/>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5" name="Google Shape;245;p7"/>
          <p:cNvSpPr/>
          <p:nvPr/>
        </p:nvSpPr>
        <p:spPr>
          <a:xfrm>
            <a:off x="483173" y="421135"/>
            <a:ext cx="104613" cy="94024"/>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6" name="Google Shape;246;p7"/>
          <p:cNvSpPr/>
          <p:nvPr/>
        </p:nvSpPr>
        <p:spPr>
          <a:xfrm>
            <a:off x="674795" y="421135"/>
            <a:ext cx="104231" cy="94024"/>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7"/>
          <p:cNvSpPr/>
          <p:nvPr/>
        </p:nvSpPr>
        <p:spPr>
          <a:xfrm>
            <a:off x="866799" y="421135"/>
            <a:ext cx="104231" cy="94024"/>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7"/>
          <p:cNvSpPr/>
          <p:nvPr/>
        </p:nvSpPr>
        <p:spPr>
          <a:xfrm>
            <a:off x="355467" y="584933"/>
            <a:ext cx="11487016" cy="29076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7"/>
          <p:cNvGrpSpPr/>
          <p:nvPr/>
        </p:nvGrpSpPr>
        <p:grpSpPr>
          <a:xfrm>
            <a:off x="9131204" y="611408"/>
            <a:ext cx="2680272" cy="237803"/>
            <a:chOff x="4905603" y="626944"/>
            <a:chExt cx="2010204" cy="178352"/>
          </a:xfrm>
        </p:grpSpPr>
        <p:sp>
          <p:nvSpPr>
            <p:cNvPr id="250" name="Google Shape;250;p7"/>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1" name="Google Shape;251;p7"/>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2" name="Google Shape;252;p7"/>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3" name="Google Shape;253;p7"/>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4" name="Google Shape;254;p7"/>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55" name="Google Shape;255;p7"/>
          <p:cNvSpPr/>
          <p:nvPr/>
        </p:nvSpPr>
        <p:spPr>
          <a:xfrm>
            <a:off x="11673200" y="875667"/>
            <a:ext cx="169268" cy="5384852"/>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6" name="Google Shape;256;p7"/>
          <p:cNvSpPr/>
          <p:nvPr/>
        </p:nvSpPr>
        <p:spPr>
          <a:xfrm>
            <a:off x="11709927" y="911141"/>
            <a:ext cx="90197" cy="1987517"/>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7" name="Google Shape;257;p7"/>
          <p:cNvSpPr/>
          <p:nvPr/>
        </p:nvSpPr>
        <p:spPr>
          <a:xfrm>
            <a:off x="355467" y="6212533"/>
            <a:ext cx="11487047" cy="290769"/>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8" name="Google Shape;258;p7"/>
          <p:cNvSpPr/>
          <p:nvPr/>
        </p:nvSpPr>
        <p:spPr>
          <a:xfrm>
            <a:off x="11673203"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9" name="Google Shape;259;p7"/>
          <p:cNvSpPr/>
          <p:nvPr/>
        </p:nvSpPr>
        <p:spPr>
          <a:xfrm>
            <a:off x="423240" y="651737"/>
            <a:ext cx="190472" cy="31895"/>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0" name="Google Shape;260;p7"/>
          <p:cNvSpPr/>
          <p:nvPr/>
        </p:nvSpPr>
        <p:spPr>
          <a:xfrm>
            <a:off x="423240" y="788756"/>
            <a:ext cx="190472" cy="31895"/>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1" name="Google Shape;261;p7"/>
          <p:cNvSpPr/>
          <p:nvPr/>
        </p:nvSpPr>
        <p:spPr>
          <a:xfrm>
            <a:off x="423240" y="720247"/>
            <a:ext cx="190472" cy="31895"/>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2" name="Google Shape;262;p7"/>
          <p:cNvSpPr/>
          <p:nvPr/>
        </p:nvSpPr>
        <p:spPr>
          <a:xfrm rot="10800000">
            <a:off x="423236"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3" name="Google Shape;263;p7"/>
          <p:cNvSpPr/>
          <p:nvPr/>
        </p:nvSpPr>
        <p:spPr>
          <a:xfrm>
            <a:off x="355384" y="344933"/>
            <a:ext cx="11487200" cy="615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4" name="Google Shape;264;p7"/>
          <p:cNvSpPr txBox="1">
            <a:spLocks noGrp="1"/>
          </p:cNvSpPr>
          <p:nvPr>
            <p:ph type="title"/>
          </p:nvPr>
        </p:nvSpPr>
        <p:spPr>
          <a:xfrm>
            <a:off x="2755500" y="1797551"/>
            <a:ext cx="6681600" cy="1763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5335"/>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65" name="Google Shape;265;p7"/>
          <p:cNvSpPr txBox="1">
            <a:spLocks noGrp="1"/>
          </p:cNvSpPr>
          <p:nvPr>
            <p:ph type="subTitle" idx="1"/>
          </p:nvPr>
        </p:nvSpPr>
        <p:spPr>
          <a:xfrm>
            <a:off x="2755500" y="3481651"/>
            <a:ext cx="6681600" cy="157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5"/>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p:spPr>
        <p:txBody>
          <a:bodyPr/>
          <a:lstStyle/>
          <a:p>
            <a:fld id="{63A1C593-65D0-4073-BCC9-577B9352EA97}" type="datetimeFigureOut">
              <a:rPr lang="en-US" smtClean="0"/>
              <a:t>9/19/2024</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a:p>
        </p:txBody>
      </p:sp>
      <p:sp>
        <p:nvSpPr>
          <p:cNvPr id="6" name="Slide Number Placeholder 5"/>
          <p:cNvSpPr>
            <a:spLocks noGrp="1"/>
          </p:cNvSpPr>
          <p:nvPr>
            <p:ph type="sldNum" sz="quarter" idx="12"/>
          </p:nvPr>
        </p:nvSpPr>
        <p:spPr>
          <a:xfrm>
            <a:off x="8610600" y="6356351"/>
            <a:ext cx="2743200" cy="365125"/>
          </a:xfrm>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1">
    <p:spTree>
      <p:nvGrpSpPr>
        <p:cNvPr id="1" name="Shape 424"/>
        <p:cNvGrpSpPr/>
        <p:nvPr/>
      </p:nvGrpSpPr>
      <p:grpSpPr>
        <a:xfrm>
          <a:off x="0" y="0"/>
          <a:ext cx="0" cy="0"/>
          <a:chOff x="0" y="0"/>
          <a:chExt cx="0" cy="0"/>
        </a:xfrm>
      </p:grpSpPr>
      <p:grpSp>
        <p:nvGrpSpPr>
          <p:cNvPr id="425" name="Google Shape;425;p17"/>
          <p:cNvGrpSpPr/>
          <p:nvPr/>
        </p:nvGrpSpPr>
        <p:grpSpPr>
          <a:xfrm rot="10800000">
            <a:off x="8531867" y="148164"/>
            <a:ext cx="3677737" cy="258635"/>
            <a:chOff x="-344350" y="4817800"/>
            <a:chExt cx="2758303" cy="193976"/>
          </a:xfrm>
        </p:grpSpPr>
        <p:sp>
          <p:nvSpPr>
            <p:cNvPr id="426" name="Google Shape;426;p17"/>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7" name="Google Shape;427;p17"/>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8" name="Google Shape;428;p17"/>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9" name="Google Shape;429;p17"/>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30" name="Google Shape;430;p17"/>
          <p:cNvGrpSpPr/>
          <p:nvPr/>
        </p:nvGrpSpPr>
        <p:grpSpPr>
          <a:xfrm rot="5400000" flipH="1">
            <a:off x="8739693" y="3405712"/>
            <a:ext cx="1468357" cy="5436227"/>
            <a:chOff x="-7" y="0"/>
            <a:chExt cx="1101268" cy="4077170"/>
          </a:xfrm>
        </p:grpSpPr>
        <p:sp>
          <p:nvSpPr>
            <p:cNvPr id="431" name="Google Shape;431;p17"/>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2" name="Google Shape;432;p17"/>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3" name="Google Shape;433;p1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4" name="Google Shape;434;p17"/>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5" name="Google Shape;435;p1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6" name="Google Shape;436;p1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7" name="Google Shape;437;p1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8" name="Google Shape;438;p1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9" name="Google Shape;439;p1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0" name="Google Shape;440;p17"/>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1" name="Google Shape;441;p17"/>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2" name="Google Shape;442;p17"/>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3" name="Google Shape;443;p17"/>
          <p:cNvGrpSpPr/>
          <p:nvPr/>
        </p:nvGrpSpPr>
        <p:grpSpPr>
          <a:xfrm flipH="1">
            <a:off x="953063" y="6421017"/>
            <a:ext cx="567844" cy="288133"/>
            <a:chOff x="259675" y="4807625"/>
            <a:chExt cx="425883" cy="216100"/>
          </a:xfrm>
        </p:grpSpPr>
        <p:sp>
          <p:nvSpPr>
            <p:cNvPr id="444" name="Google Shape;444;p1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5" name="Google Shape;445;p1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6" name="Google Shape;446;p1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7" name="Google Shape;447;p17"/>
          <p:cNvGrpSpPr/>
          <p:nvPr/>
        </p:nvGrpSpPr>
        <p:grpSpPr>
          <a:xfrm rot="10800000" flipH="1">
            <a:off x="-11" y="-5"/>
            <a:ext cx="3290739" cy="5353657"/>
            <a:chOff x="-8" y="1128260"/>
            <a:chExt cx="2468054" cy="4015243"/>
          </a:xfrm>
        </p:grpSpPr>
        <p:sp>
          <p:nvSpPr>
            <p:cNvPr id="448" name="Google Shape;448;p17"/>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9" name="Google Shape;449;p17"/>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0" name="Google Shape;450;p17"/>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1" name="Google Shape;451;p17"/>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2" name="Google Shape;452;p17"/>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3" name="Google Shape;453;p17"/>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4" name="Google Shape;454;p17"/>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5" name="Google Shape;455;p17"/>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6" name="Google Shape;456;p17"/>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7" name="Google Shape;457;p17"/>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8" name="Google Shape;458;p17"/>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9" name="Google Shape;459;p17"/>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0" name="Google Shape;460;p17"/>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1" name="Google Shape;461;p17"/>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2" name="Google Shape;462;p17"/>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3" name="Google Shape;463;p17"/>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400" y="736200"/>
            <a:ext cx="10261200" cy="80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1pPr>
            <a:lvl2pPr lvl="1">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2pPr>
            <a:lvl3pPr lvl="2">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3pPr>
            <a:lvl4pPr lvl="3">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4pPr>
            <a:lvl5pPr lvl="4">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5pPr>
            <a:lvl6pPr lvl="5">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6pPr>
            <a:lvl7pPr lvl="6">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7pPr>
            <a:lvl8pPr lvl="7">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8pPr>
            <a:lvl9pPr lvl="8">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965400" y="1536633"/>
            <a:ext cx="10261200" cy="4555200"/>
          </a:xfrm>
          <a:prstGeom prst="rect">
            <a:avLst/>
          </a:prstGeom>
          <a:noFill/>
          <a:ln>
            <a:noFill/>
          </a:ln>
        </p:spPr>
        <p:txBody>
          <a:bodyPr spcFirstLastPara="1" wrap="square" lIns="91425" tIns="91425" rIns="91425" bIns="91425" anchor="t" anchorCtr="0">
            <a:noAutofit/>
          </a:bodyPr>
          <a:lstStyle>
            <a:lvl1pPr marL="609600" lvl="0"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1pPr>
            <a:lvl2pPr marL="1219200" lvl="1"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2pPr>
            <a:lvl3pPr marL="1828800" lvl="2"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3pPr>
            <a:lvl4pPr marL="2438400" lvl="3"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4pPr>
            <a:lvl5pPr marL="3048000" lvl="4"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5pPr>
            <a:lvl6pPr marL="3657600" lvl="5"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6pPr>
            <a:lvl7pPr marL="4267200" lvl="6"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7pPr>
            <a:lvl8pPr marL="4876800" lvl="7"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8pPr>
            <a:lvl9pPr marL="5486400" lvl="8"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8"/>
          <p:cNvSpPr txBox="1">
            <a:spLocks noGrp="1"/>
          </p:cNvSpPr>
          <p:nvPr>
            <p:ph type="ctrTitle"/>
          </p:nvPr>
        </p:nvSpPr>
        <p:spPr>
          <a:xfrm>
            <a:off x="5666063" y="3625850"/>
            <a:ext cx="5500793" cy="968587"/>
          </a:xfrm>
          <a:prstGeom prst="rect">
            <a:avLst/>
          </a:prstGeom>
        </p:spPr>
        <p:txBody>
          <a:bodyPr spcFirstLastPara="1" wrap="square" lIns="121900" tIns="121900" rIns="121900" bIns="121900" anchor="ctr" anchorCtr="0">
            <a:noAutofit/>
          </a:bodyPr>
          <a:lstStyle/>
          <a:p>
            <a:pPr>
              <a:lnSpc>
                <a:spcPct val="110000"/>
              </a:lnSpc>
            </a:pPr>
            <a:r>
              <a:rPr lang="en-US" altLang="en-GB" sz="4000" dirty="0">
                <a:latin typeface="Calibri Light"/>
                <a:cs typeface="Calibri Light"/>
              </a:rPr>
              <a:t>WEB Development</a:t>
            </a:r>
          </a:p>
        </p:txBody>
      </p:sp>
      <p:sp>
        <p:nvSpPr>
          <p:cNvPr id="892" name="Google Shape;892;p28"/>
          <p:cNvSpPr txBox="1">
            <a:spLocks noGrp="1"/>
          </p:cNvSpPr>
          <p:nvPr>
            <p:ph type="subTitle" idx="1"/>
          </p:nvPr>
        </p:nvSpPr>
        <p:spPr>
          <a:xfrm>
            <a:off x="5663565" y="4702810"/>
            <a:ext cx="2469515" cy="61404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2650">
                <a:latin typeface="Calibri Light"/>
                <a:cs typeface="Calibri Light"/>
              </a:rPr>
              <a:t>Grade 7&amp;8</a:t>
            </a:r>
            <a:endParaRPr lang="en-US" altLang="en-GB" sz="2650" dirty="0">
              <a:latin typeface="Calibri Light"/>
              <a:cs typeface="Calibri Light"/>
            </a:endParaRPr>
          </a:p>
        </p:txBody>
      </p:sp>
      <p:grpSp>
        <p:nvGrpSpPr>
          <p:cNvPr id="893" name="Google Shape;893;p28"/>
          <p:cNvGrpSpPr/>
          <p:nvPr/>
        </p:nvGrpSpPr>
        <p:grpSpPr>
          <a:xfrm>
            <a:off x="5126400" y="6341969"/>
            <a:ext cx="1945167" cy="31901"/>
            <a:chOff x="-2278825" y="1262800"/>
            <a:chExt cx="1458875" cy="45049"/>
          </a:xfrm>
        </p:grpSpPr>
        <p:sp>
          <p:nvSpPr>
            <p:cNvPr id="894" name="Google Shape;894;p28"/>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5" name="Google Shape;895;p28"/>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6" name="Google Shape;896;p28"/>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7" name="Google Shape;897;p28"/>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98" name="Google Shape;898;p28"/>
          <p:cNvGrpSpPr/>
          <p:nvPr/>
        </p:nvGrpSpPr>
        <p:grpSpPr>
          <a:xfrm>
            <a:off x="10855452" y="5537247"/>
            <a:ext cx="742305" cy="1320807"/>
            <a:chOff x="5081850" y="1981125"/>
            <a:chExt cx="168125" cy="299150"/>
          </a:xfrm>
        </p:grpSpPr>
        <p:sp>
          <p:nvSpPr>
            <p:cNvPr id="899" name="Google Shape;899;p28"/>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0" name="Google Shape;900;p28"/>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1" name="Google Shape;901;p28"/>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2" name="Google Shape;902;p28"/>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03" name="Google Shape;903;p28"/>
            <p:cNvGrpSpPr/>
            <p:nvPr/>
          </p:nvGrpSpPr>
          <p:grpSpPr>
            <a:xfrm>
              <a:off x="5086475" y="2011175"/>
              <a:ext cx="163500" cy="170825"/>
              <a:chOff x="5086475" y="2011175"/>
              <a:chExt cx="163500" cy="170825"/>
            </a:xfrm>
          </p:grpSpPr>
          <p:sp>
            <p:nvSpPr>
              <p:cNvPr id="904" name="Google Shape;904;p28"/>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5" name="Google Shape;905;p28"/>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6" name="Google Shape;906;p28"/>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7" name="Google Shape;907;p28"/>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8" name="Google Shape;908;p28"/>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9" name="Google Shape;909;p28"/>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0" name="Google Shape;910;p28"/>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1" name="Google Shape;911;p28"/>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2" name="Google Shape;912;p28"/>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3" name="Google Shape;913;p28"/>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4" name="Google Shape;914;p28"/>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5" name="Google Shape;915;p28"/>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6" name="Google Shape;916;p28"/>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7" name="Google Shape;917;p28"/>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8" name="Google Shape;918;p28"/>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9" name="Google Shape;919;p28"/>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0" name="Google Shape;920;p28"/>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1" name="Google Shape;921;p28"/>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2" name="Google Shape;922;p28"/>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3" name="Google Shape;923;p28"/>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4" name="Google Shape;924;p28"/>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5" name="Google Shape;925;p28"/>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6" name="Google Shape;926;p28"/>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7" name="Google Shape;927;p28"/>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grpSp>
        <p:nvGrpSpPr>
          <p:cNvPr id="928" name="Google Shape;928;p28"/>
          <p:cNvGrpSpPr/>
          <p:nvPr/>
        </p:nvGrpSpPr>
        <p:grpSpPr>
          <a:xfrm>
            <a:off x="9981832" y="3848525"/>
            <a:ext cx="1820625" cy="1246767"/>
            <a:chOff x="4354825" y="2560575"/>
            <a:chExt cx="284900" cy="195100"/>
          </a:xfrm>
        </p:grpSpPr>
        <p:sp>
          <p:nvSpPr>
            <p:cNvPr id="929" name="Google Shape;929;p28"/>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0" name="Google Shape;930;p28"/>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1" name="Google Shape;931;p28"/>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8"/>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3" name="Google Shape;933;p28"/>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34" name="Google Shape;934;p28"/>
          <p:cNvGrpSpPr/>
          <p:nvPr/>
        </p:nvGrpSpPr>
        <p:grpSpPr>
          <a:xfrm>
            <a:off x="291977" y="1101244"/>
            <a:ext cx="4935880" cy="5716561"/>
            <a:chOff x="362493" y="973253"/>
            <a:chExt cx="3701910" cy="4287421"/>
          </a:xfrm>
        </p:grpSpPr>
        <p:grpSp>
          <p:nvGrpSpPr>
            <p:cNvPr id="935" name="Google Shape;935;p28"/>
            <p:cNvGrpSpPr/>
            <p:nvPr/>
          </p:nvGrpSpPr>
          <p:grpSpPr>
            <a:xfrm>
              <a:off x="2300748" y="973253"/>
              <a:ext cx="810096" cy="810508"/>
              <a:chOff x="4205500" y="2990700"/>
              <a:chExt cx="443499" cy="443725"/>
            </a:xfrm>
          </p:grpSpPr>
          <p:sp>
            <p:nvSpPr>
              <p:cNvPr id="936" name="Google Shape;936;p28"/>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7" name="Google Shape;937;p28"/>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8" name="Google Shape;938;p28"/>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9" name="Google Shape;939;p28"/>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40" name="Google Shape;940;p28"/>
              <p:cNvGrpSpPr/>
              <p:nvPr/>
            </p:nvGrpSpPr>
            <p:grpSpPr>
              <a:xfrm>
                <a:off x="4205728" y="2990700"/>
                <a:ext cx="443271" cy="443725"/>
                <a:chOff x="4205728" y="2990700"/>
                <a:chExt cx="443271" cy="443725"/>
              </a:xfrm>
            </p:grpSpPr>
            <p:sp>
              <p:nvSpPr>
                <p:cNvPr id="941" name="Google Shape;941;p28"/>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2" name="Google Shape;942;p28"/>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3" name="Google Shape;943;p28"/>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4" name="Google Shape;944;p28"/>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5" name="Google Shape;945;p28"/>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6" name="Google Shape;946;p28"/>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7" name="Google Shape;947;p28"/>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8" name="Google Shape;948;p28"/>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49" name="Google Shape;949;p28"/>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0" name="Google Shape;950;p28"/>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1" name="Google Shape;951;p28"/>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8"/>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8"/>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8"/>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5" name="Google Shape;955;p28"/>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6" name="Google Shape;956;p28"/>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57" name="Google Shape;957;p28"/>
            <p:cNvGrpSpPr/>
            <p:nvPr/>
          </p:nvGrpSpPr>
          <p:grpSpPr>
            <a:xfrm>
              <a:off x="362493" y="1344169"/>
              <a:ext cx="3701910" cy="3916506"/>
              <a:chOff x="380572" y="1553077"/>
              <a:chExt cx="3258437" cy="3447325"/>
            </a:xfrm>
          </p:grpSpPr>
          <p:sp>
            <p:nvSpPr>
              <p:cNvPr id="958" name="Google Shape;958;p28"/>
              <p:cNvSpPr/>
              <p:nvPr/>
            </p:nvSpPr>
            <p:spPr>
              <a:xfrm>
                <a:off x="748636" y="3803107"/>
                <a:ext cx="367622" cy="367444"/>
              </a:xfrm>
              <a:custGeom>
                <a:avLst/>
                <a:gdLst/>
                <a:ahLst/>
                <a:cxnLst/>
                <a:rect l="l" t="t" r="r" b="b"/>
                <a:pathLst>
                  <a:path w="4130" h="4128" extrusionOk="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9" name="Google Shape;959;p28"/>
              <p:cNvSpPr/>
              <p:nvPr/>
            </p:nvSpPr>
            <p:spPr>
              <a:xfrm>
                <a:off x="836490" y="3893721"/>
                <a:ext cx="191021" cy="185858"/>
              </a:xfrm>
              <a:custGeom>
                <a:avLst/>
                <a:gdLst/>
                <a:ahLst/>
                <a:cxnLst/>
                <a:rect l="l" t="t" r="r" b="b"/>
                <a:pathLst>
                  <a:path w="2146" h="2088" extrusionOk="0">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0" name="Google Shape;960;p28"/>
              <p:cNvSpPr/>
              <p:nvPr/>
            </p:nvSpPr>
            <p:spPr>
              <a:xfrm>
                <a:off x="931999" y="3988429"/>
                <a:ext cx="8189" cy="543243"/>
              </a:xfrm>
              <a:custGeom>
                <a:avLst/>
                <a:gdLst/>
                <a:ahLst/>
                <a:cxnLst/>
                <a:rect l="l" t="t" r="r" b="b"/>
                <a:pathLst>
                  <a:path w="92" h="6103" extrusionOk="0">
                    <a:moveTo>
                      <a:pt x="0" y="1"/>
                    </a:moveTo>
                    <a:lnTo>
                      <a:pt x="0" y="6103"/>
                    </a:lnTo>
                    <a:lnTo>
                      <a:pt x="92" y="6103"/>
                    </a:lnTo>
                    <a:lnTo>
                      <a:pt x="92"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1" name="Google Shape;961;p28"/>
              <p:cNvSpPr/>
              <p:nvPr/>
            </p:nvSpPr>
            <p:spPr>
              <a:xfrm>
                <a:off x="931999" y="3984512"/>
                <a:ext cx="520278" cy="172595"/>
              </a:xfrm>
              <a:custGeom>
                <a:avLst/>
                <a:gdLst/>
                <a:ahLst/>
                <a:cxnLst/>
                <a:rect l="l" t="t" r="r" b="b"/>
                <a:pathLst>
                  <a:path w="5845" h="1939" extrusionOk="0">
                    <a:moveTo>
                      <a:pt x="13" y="1"/>
                    </a:moveTo>
                    <a:lnTo>
                      <a:pt x="0" y="42"/>
                    </a:lnTo>
                    <a:lnTo>
                      <a:pt x="5832" y="1938"/>
                    </a:lnTo>
                    <a:lnTo>
                      <a:pt x="5844" y="1897"/>
                    </a:lnTo>
                    <a:lnTo>
                      <a:pt x="1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2" name="Google Shape;962;p28"/>
              <p:cNvSpPr/>
              <p:nvPr/>
            </p:nvSpPr>
            <p:spPr>
              <a:xfrm>
                <a:off x="930842" y="3543906"/>
                <a:ext cx="324273" cy="444083"/>
              </a:xfrm>
              <a:custGeom>
                <a:avLst/>
                <a:gdLst/>
                <a:ahLst/>
                <a:cxnLst/>
                <a:rect l="l" t="t" r="r" b="b"/>
                <a:pathLst>
                  <a:path w="3643" h="4989" extrusionOk="0">
                    <a:moveTo>
                      <a:pt x="3602" y="0"/>
                    </a:moveTo>
                    <a:lnTo>
                      <a:pt x="1" y="4960"/>
                    </a:lnTo>
                    <a:lnTo>
                      <a:pt x="38" y="4989"/>
                    </a:lnTo>
                    <a:lnTo>
                      <a:pt x="3643" y="25"/>
                    </a:lnTo>
                    <a:lnTo>
                      <a:pt x="3602"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63" name="Google Shape;963;p28"/>
              <p:cNvGrpSpPr/>
              <p:nvPr/>
            </p:nvGrpSpPr>
            <p:grpSpPr>
              <a:xfrm>
                <a:off x="380572" y="3438798"/>
                <a:ext cx="1102737" cy="1095616"/>
                <a:chOff x="97725" y="2674683"/>
                <a:chExt cx="1485968" cy="1476372"/>
              </a:xfrm>
            </p:grpSpPr>
            <p:sp>
              <p:nvSpPr>
                <p:cNvPr id="964" name="Google Shape;964;p28"/>
                <p:cNvSpPr/>
                <p:nvPr/>
              </p:nvSpPr>
              <p:spPr>
                <a:xfrm>
                  <a:off x="97725" y="2674683"/>
                  <a:ext cx="1485968" cy="1476372"/>
                </a:xfrm>
                <a:custGeom>
                  <a:avLst/>
                  <a:gdLst/>
                  <a:ahLst/>
                  <a:cxnLst/>
                  <a:rect l="l" t="t" r="r" b="b"/>
                  <a:pathLst>
                    <a:path w="12389" h="12309" extrusionOk="0">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5" name="Google Shape;965;p28"/>
                <p:cNvSpPr/>
                <p:nvPr/>
              </p:nvSpPr>
              <p:spPr>
                <a:xfrm>
                  <a:off x="225461" y="2796543"/>
                  <a:ext cx="1231809" cy="1231809"/>
                </a:xfrm>
                <a:custGeom>
                  <a:avLst/>
                  <a:gdLst/>
                  <a:ahLst/>
                  <a:cxnLst/>
                  <a:rect l="l" t="t" r="r" b="b"/>
                  <a:pathLst>
                    <a:path w="10270" h="10270" extrusionOk="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6" name="Google Shape;966;p28"/>
                <p:cNvSpPr/>
                <p:nvPr/>
              </p:nvSpPr>
              <p:spPr>
                <a:xfrm>
                  <a:off x="348400" y="2919122"/>
                  <a:ext cx="986647" cy="986647"/>
                </a:xfrm>
                <a:custGeom>
                  <a:avLst/>
                  <a:gdLst/>
                  <a:ahLst/>
                  <a:cxnLst/>
                  <a:rect l="l" t="t" r="r" b="b"/>
                  <a:pathLst>
                    <a:path w="8226" h="8226" extrusionOk="0">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7" name="Google Shape;967;p28"/>
                <p:cNvSpPr/>
                <p:nvPr/>
              </p:nvSpPr>
              <p:spPr>
                <a:xfrm>
                  <a:off x="451428" y="3042301"/>
                  <a:ext cx="755398" cy="740885"/>
                </a:xfrm>
                <a:custGeom>
                  <a:avLst/>
                  <a:gdLst/>
                  <a:ahLst/>
                  <a:cxnLst/>
                  <a:rect l="l" t="t" r="r" b="b"/>
                  <a:pathLst>
                    <a:path w="6298" h="6177" extrusionOk="0">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8" name="Google Shape;968;p28"/>
                <p:cNvSpPr/>
                <p:nvPr/>
              </p:nvSpPr>
              <p:spPr>
                <a:xfrm>
                  <a:off x="406930" y="2816213"/>
                  <a:ext cx="436951" cy="598393"/>
                </a:xfrm>
                <a:custGeom>
                  <a:avLst/>
                  <a:gdLst/>
                  <a:ahLst/>
                  <a:cxnLst/>
                  <a:rect l="l" t="t" r="r" b="b"/>
                  <a:pathLst>
                    <a:path w="3643" h="4989" extrusionOk="0">
                      <a:moveTo>
                        <a:pt x="35" y="0"/>
                      </a:moveTo>
                      <a:lnTo>
                        <a:pt x="0" y="25"/>
                      </a:lnTo>
                      <a:lnTo>
                        <a:pt x="3605" y="4989"/>
                      </a:lnTo>
                      <a:lnTo>
                        <a:pt x="3642" y="4960"/>
                      </a:lnTo>
                      <a:lnTo>
                        <a:pt x="3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9" name="Google Shape;969;p28"/>
                <p:cNvSpPr/>
                <p:nvPr/>
              </p:nvSpPr>
              <p:spPr>
                <a:xfrm>
                  <a:off x="141383" y="3409920"/>
                  <a:ext cx="700944" cy="232569"/>
                </a:xfrm>
                <a:custGeom>
                  <a:avLst/>
                  <a:gdLst/>
                  <a:ahLst/>
                  <a:cxnLst/>
                  <a:rect l="l" t="t" r="r" b="b"/>
                  <a:pathLst>
                    <a:path w="5844" h="1939" extrusionOk="0">
                      <a:moveTo>
                        <a:pt x="5831" y="1"/>
                      </a:moveTo>
                      <a:lnTo>
                        <a:pt x="0" y="1897"/>
                      </a:lnTo>
                      <a:lnTo>
                        <a:pt x="13" y="1938"/>
                      </a:lnTo>
                      <a:lnTo>
                        <a:pt x="5844" y="42"/>
                      </a:lnTo>
                      <a:lnTo>
                        <a:pt x="583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70" name="Google Shape;970;p28"/>
              <p:cNvGrpSpPr/>
              <p:nvPr/>
            </p:nvGrpSpPr>
            <p:grpSpPr>
              <a:xfrm>
                <a:off x="2305093" y="4027553"/>
                <a:ext cx="614866" cy="614869"/>
                <a:chOff x="2691069" y="3668053"/>
                <a:chExt cx="828548" cy="828553"/>
              </a:xfrm>
            </p:grpSpPr>
            <p:sp>
              <p:nvSpPr>
                <p:cNvPr id="971" name="Google Shape;971;p28"/>
                <p:cNvSpPr/>
                <p:nvPr/>
              </p:nvSpPr>
              <p:spPr>
                <a:xfrm>
                  <a:off x="3444053" y="4431956"/>
                  <a:ext cx="21949" cy="21350"/>
                </a:xfrm>
                <a:custGeom>
                  <a:avLst/>
                  <a:gdLst/>
                  <a:ahLst/>
                  <a:cxnLst/>
                  <a:rect l="l" t="t" r="r" b="b"/>
                  <a:pathLst>
                    <a:path w="183" h="178" extrusionOk="0">
                      <a:moveTo>
                        <a:pt x="0" y="1"/>
                      </a:moveTo>
                      <a:lnTo>
                        <a:pt x="0" y="177"/>
                      </a:lnTo>
                      <a:lnTo>
                        <a:pt x="183" y="177"/>
                      </a:lnTo>
                      <a:lnTo>
                        <a:pt x="18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2" name="Google Shape;972;p28"/>
                <p:cNvSpPr/>
                <p:nvPr/>
              </p:nvSpPr>
              <p:spPr>
                <a:xfrm>
                  <a:off x="2777066" y="4431236"/>
                  <a:ext cx="646010" cy="11035"/>
                </a:xfrm>
                <a:custGeom>
                  <a:avLst/>
                  <a:gdLst/>
                  <a:ahLst/>
                  <a:cxnLst/>
                  <a:rect l="l" t="t" r="r" b="b"/>
                  <a:pathLst>
                    <a:path w="5386" h="92" extrusionOk="0">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3" name="Google Shape;973;p28"/>
                <p:cNvSpPr/>
                <p:nvPr/>
              </p:nvSpPr>
              <p:spPr>
                <a:xfrm>
                  <a:off x="2734487" y="4431956"/>
                  <a:ext cx="21230" cy="21350"/>
                </a:xfrm>
                <a:custGeom>
                  <a:avLst/>
                  <a:gdLst/>
                  <a:ahLst/>
                  <a:cxnLst/>
                  <a:rect l="l" t="t" r="r" b="b"/>
                  <a:pathLst>
                    <a:path w="177" h="178" extrusionOk="0">
                      <a:moveTo>
                        <a:pt x="0" y="1"/>
                      </a:moveTo>
                      <a:lnTo>
                        <a:pt x="0" y="177"/>
                      </a:lnTo>
                      <a:lnTo>
                        <a:pt x="176" y="177"/>
                      </a:lnTo>
                      <a:lnTo>
                        <a:pt x="176"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4" name="Google Shape;974;p28"/>
                <p:cNvSpPr/>
                <p:nvPr/>
              </p:nvSpPr>
              <p:spPr>
                <a:xfrm>
                  <a:off x="2734128" y="3764725"/>
                  <a:ext cx="11035" cy="634616"/>
                </a:xfrm>
                <a:custGeom>
                  <a:avLst/>
                  <a:gdLst/>
                  <a:ahLst/>
                  <a:cxnLst/>
                  <a:rect l="l" t="t" r="r" b="b"/>
                  <a:pathLst>
                    <a:path w="92" h="5291" extrusionOk="0">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5" name="Google Shape;975;p28"/>
                <p:cNvSpPr/>
                <p:nvPr/>
              </p:nvSpPr>
              <p:spPr>
                <a:xfrm>
                  <a:off x="2734487" y="3710752"/>
                  <a:ext cx="21230" cy="21949"/>
                </a:xfrm>
                <a:custGeom>
                  <a:avLst/>
                  <a:gdLst/>
                  <a:ahLst/>
                  <a:cxnLst/>
                  <a:rect l="l" t="t" r="r" b="b"/>
                  <a:pathLst>
                    <a:path w="177" h="183" extrusionOk="0">
                      <a:moveTo>
                        <a:pt x="0" y="0"/>
                      </a:moveTo>
                      <a:lnTo>
                        <a:pt x="0" y="183"/>
                      </a:lnTo>
                      <a:lnTo>
                        <a:pt x="88" y="183"/>
                      </a:lnTo>
                      <a:lnTo>
                        <a:pt x="88" y="91"/>
                      </a:lnTo>
                      <a:lnTo>
                        <a:pt x="176" y="91"/>
                      </a:lnTo>
                      <a:lnTo>
                        <a:pt x="176"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6" name="Google Shape;976;p28"/>
                <p:cNvSpPr/>
                <p:nvPr/>
              </p:nvSpPr>
              <p:spPr>
                <a:xfrm>
                  <a:off x="2777066" y="3710752"/>
                  <a:ext cx="646010" cy="11035"/>
                </a:xfrm>
                <a:custGeom>
                  <a:avLst/>
                  <a:gdLst/>
                  <a:ahLst/>
                  <a:cxnLst/>
                  <a:rect l="l" t="t" r="r" b="b"/>
                  <a:pathLst>
                    <a:path w="5386" h="92" extrusionOk="0">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7" name="Google Shape;977;p28"/>
                <p:cNvSpPr/>
                <p:nvPr/>
              </p:nvSpPr>
              <p:spPr>
                <a:xfrm>
                  <a:off x="3444053" y="3710752"/>
                  <a:ext cx="21949" cy="21949"/>
                </a:xfrm>
                <a:custGeom>
                  <a:avLst/>
                  <a:gdLst/>
                  <a:ahLst/>
                  <a:cxnLst/>
                  <a:rect l="l" t="t" r="r" b="b"/>
                  <a:pathLst>
                    <a:path w="183" h="183" extrusionOk="0">
                      <a:moveTo>
                        <a:pt x="0" y="0"/>
                      </a:moveTo>
                      <a:lnTo>
                        <a:pt x="0" y="91"/>
                      </a:lnTo>
                      <a:lnTo>
                        <a:pt x="92" y="91"/>
                      </a:lnTo>
                      <a:lnTo>
                        <a:pt x="92" y="183"/>
                      </a:lnTo>
                      <a:lnTo>
                        <a:pt x="183" y="183"/>
                      </a:lnTo>
                      <a:lnTo>
                        <a:pt x="183"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8" name="Google Shape;978;p28"/>
                <p:cNvSpPr/>
                <p:nvPr/>
              </p:nvSpPr>
              <p:spPr>
                <a:xfrm>
                  <a:off x="3454967" y="3764725"/>
                  <a:ext cx="11035" cy="634616"/>
                </a:xfrm>
                <a:custGeom>
                  <a:avLst/>
                  <a:gdLst/>
                  <a:ahLst/>
                  <a:cxnLst/>
                  <a:rect l="l" t="t" r="r" b="b"/>
                  <a:pathLst>
                    <a:path w="92" h="5291" extrusionOk="0">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8"/>
                <p:cNvSpPr/>
                <p:nvPr/>
              </p:nvSpPr>
              <p:spPr>
                <a:xfrm>
                  <a:off x="2701984" y="4399212"/>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8"/>
                <p:cNvSpPr/>
                <p:nvPr/>
              </p:nvSpPr>
              <p:spPr>
                <a:xfrm>
                  <a:off x="2691069" y="4388657"/>
                  <a:ext cx="107708" cy="107948"/>
                </a:xfrm>
                <a:custGeom>
                  <a:avLst/>
                  <a:gdLst/>
                  <a:ahLst/>
                  <a:cxnLst/>
                  <a:rect l="l" t="t" r="r" b="b"/>
                  <a:pathLst>
                    <a:path w="898" h="900" extrusionOk="0">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1" name="Google Shape;981;p28"/>
                <p:cNvSpPr/>
                <p:nvPr/>
              </p:nvSpPr>
              <p:spPr>
                <a:xfrm>
                  <a:off x="2701984" y="4033273"/>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2" name="Google Shape;982;p28"/>
                <p:cNvSpPr/>
                <p:nvPr/>
              </p:nvSpPr>
              <p:spPr>
                <a:xfrm>
                  <a:off x="2691069" y="4023078"/>
                  <a:ext cx="107708" cy="107588"/>
                </a:xfrm>
                <a:custGeom>
                  <a:avLst/>
                  <a:gdLst/>
                  <a:ahLst/>
                  <a:cxnLst/>
                  <a:rect l="l" t="t" r="r" b="b"/>
                  <a:pathLst>
                    <a:path w="898" h="897" extrusionOk="0">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3" name="Google Shape;983;p28"/>
                <p:cNvSpPr/>
                <p:nvPr/>
              </p:nvSpPr>
              <p:spPr>
                <a:xfrm>
                  <a:off x="2701984" y="3678608"/>
                  <a:ext cx="86119" cy="86598"/>
                </a:xfrm>
                <a:custGeom>
                  <a:avLst/>
                  <a:gdLst/>
                  <a:ahLst/>
                  <a:cxnLst/>
                  <a:rect l="l" t="t" r="r" b="b"/>
                  <a:pathLst>
                    <a:path w="718" h="722" extrusionOk="0">
                      <a:moveTo>
                        <a:pt x="1" y="1"/>
                      </a:moveTo>
                      <a:lnTo>
                        <a:pt x="1" y="721"/>
                      </a:lnTo>
                      <a:lnTo>
                        <a:pt x="718" y="721"/>
                      </a:lnTo>
                      <a:lnTo>
                        <a:pt x="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4" name="Google Shape;984;p28"/>
                <p:cNvSpPr/>
                <p:nvPr/>
              </p:nvSpPr>
              <p:spPr>
                <a:xfrm>
                  <a:off x="2691069" y="3668053"/>
                  <a:ext cx="107708" cy="107708"/>
                </a:xfrm>
                <a:custGeom>
                  <a:avLst/>
                  <a:gdLst/>
                  <a:ahLst/>
                  <a:cxnLst/>
                  <a:rect l="l" t="t" r="r" b="b"/>
                  <a:pathLst>
                    <a:path w="898" h="898" extrusionOk="0">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8"/>
                <p:cNvSpPr/>
                <p:nvPr/>
              </p:nvSpPr>
              <p:spPr>
                <a:xfrm>
                  <a:off x="3422943"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6" name="Google Shape;986;p28"/>
                <p:cNvSpPr/>
                <p:nvPr/>
              </p:nvSpPr>
              <p:spPr>
                <a:xfrm>
                  <a:off x="3412029" y="4388657"/>
                  <a:ext cx="107588" cy="107948"/>
                </a:xfrm>
                <a:custGeom>
                  <a:avLst/>
                  <a:gdLst/>
                  <a:ahLst/>
                  <a:cxnLst/>
                  <a:rect l="l" t="t" r="r" b="b"/>
                  <a:pathLst>
                    <a:path w="897" h="900" extrusionOk="0">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7" name="Google Shape;987;p28"/>
                <p:cNvSpPr/>
                <p:nvPr/>
              </p:nvSpPr>
              <p:spPr>
                <a:xfrm>
                  <a:off x="3422943" y="4033273"/>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8"/>
                <p:cNvSpPr/>
                <p:nvPr/>
              </p:nvSpPr>
              <p:spPr>
                <a:xfrm>
                  <a:off x="3412029" y="4023078"/>
                  <a:ext cx="107588" cy="107588"/>
                </a:xfrm>
                <a:custGeom>
                  <a:avLst/>
                  <a:gdLst/>
                  <a:ahLst/>
                  <a:cxnLst/>
                  <a:rect l="l" t="t" r="r" b="b"/>
                  <a:pathLst>
                    <a:path w="897" h="897" extrusionOk="0">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9" name="Google Shape;989;p28"/>
                <p:cNvSpPr/>
                <p:nvPr/>
              </p:nvSpPr>
              <p:spPr>
                <a:xfrm>
                  <a:off x="3422943"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0" name="Google Shape;990;p28"/>
                <p:cNvSpPr/>
                <p:nvPr/>
              </p:nvSpPr>
              <p:spPr>
                <a:xfrm>
                  <a:off x="3412029" y="3668053"/>
                  <a:ext cx="107588" cy="107708"/>
                </a:xfrm>
                <a:custGeom>
                  <a:avLst/>
                  <a:gdLst/>
                  <a:ahLst/>
                  <a:cxnLst/>
                  <a:rect l="l" t="t" r="r" b="b"/>
                  <a:pathLst>
                    <a:path w="897" h="898" extrusionOk="0">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1" name="Google Shape;991;p28"/>
                <p:cNvSpPr/>
                <p:nvPr/>
              </p:nvSpPr>
              <p:spPr>
                <a:xfrm>
                  <a:off x="3057006"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2" name="Google Shape;992;p28"/>
                <p:cNvSpPr/>
                <p:nvPr/>
              </p:nvSpPr>
              <p:spPr>
                <a:xfrm>
                  <a:off x="3046092" y="3668053"/>
                  <a:ext cx="107588" cy="107708"/>
                </a:xfrm>
                <a:custGeom>
                  <a:avLst/>
                  <a:gdLst/>
                  <a:ahLst/>
                  <a:cxnLst/>
                  <a:rect l="l" t="t" r="r" b="b"/>
                  <a:pathLst>
                    <a:path w="897" h="898" extrusionOk="0">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3" name="Google Shape;993;p28"/>
                <p:cNvSpPr/>
                <p:nvPr/>
              </p:nvSpPr>
              <p:spPr>
                <a:xfrm>
                  <a:off x="3057006"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4" name="Google Shape;994;p28"/>
                <p:cNvSpPr/>
                <p:nvPr/>
              </p:nvSpPr>
              <p:spPr>
                <a:xfrm>
                  <a:off x="3046092" y="4388657"/>
                  <a:ext cx="107588" cy="107948"/>
                </a:xfrm>
                <a:custGeom>
                  <a:avLst/>
                  <a:gdLst/>
                  <a:ahLst/>
                  <a:cxnLst/>
                  <a:rect l="l" t="t" r="r" b="b"/>
                  <a:pathLst>
                    <a:path w="897" h="900" extrusionOk="0">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95" name="Google Shape;995;p28"/>
              <p:cNvSpPr/>
              <p:nvPr/>
            </p:nvSpPr>
            <p:spPr>
              <a:xfrm>
                <a:off x="1378836" y="1601232"/>
                <a:ext cx="271310" cy="439366"/>
              </a:xfrm>
              <a:custGeom>
                <a:avLst/>
                <a:gdLst/>
                <a:ahLst/>
                <a:cxnLst/>
                <a:rect l="l" t="t" r="r" b="b"/>
                <a:pathLst>
                  <a:path w="3048" h="4936" extrusionOk="0">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6" name="Google Shape;996;p28"/>
              <p:cNvSpPr/>
              <p:nvPr/>
            </p:nvSpPr>
            <p:spPr>
              <a:xfrm>
                <a:off x="1434824" y="2032403"/>
                <a:ext cx="152033" cy="63911"/>
              </a:xfrm>
              <a:custGeom>
                <a:avLst/>
                <a:gdLst/>
                <a:ahLst/>
                <a:cxnLst/>
                <a:rect l="l" t="t" r="r" b="b"/>
                <a:pathLst>
                  <a:path w="1708" h="718" extrusionOk="0">
                    <a:moveTo>
                      <a:pt x="0" y="0"/>
                    </a:moveTo>
                    <a:lnTo>
                      <a:pt x="0" y="717"/>
                    </a:lnTo>
                    <a:lnTo>
                      <a:pt x="1708" y="717"/>
                    </a:lnTo>
                    <a:lnTo>
                      <a:pt x="17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7" name="Google Shape;997;p28"/>
              <p:cNvSpPr/>
              <p:nvPr/>
            </p:nvSpPr>
            <p:spPr>
              <a:xfrm>
                <a:off x="1153459" y="1580760"/>
                <a:ext cx="719310" cy="363794"/>
              </a:xfrm>
              <a:custGeom>
                <a:avLst/>
                <a:gdLst/>
                <a:ahLst/>
                <a:cxnLst/>
                <a:rect l="l" t="t" r="r" b="b"/>
                <a:pathLst>
                  <a:path w="8081" h="4087" extrusionOk="0">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8" name="Google Shape;998;p28"/>
              <p:cNvSpPr/>
              <p:nvPr/>
            </p:nvSpPr>
            <p:spPr>
              <a:xfrm>
                <a:off x="1155685" y="1585032"/>
                <a:ext cx="710587" cy="8189"/>
              </a:xfrm>
              <a:custGeom>
                <a:avLst/>
                <a:gdLst/>
                <a:ahLst/>
                <a:cxnLst/>
                <a:rect l="l" t="t" r="r" b="b"/>
                <a:pathLst>
                  <a:path w="7983" h="92" extrusionOk="0">
                    <a:moveTo>
                      <a:pt x="0" y="0"/>
                    </a:moveTo>
                    <a:lnTo>
                      <a:pt x="0" y="91"/>
                    </a:lnTo>
                    <a:lnTo>
                      <a:pt x="7983" y="91"/>
                    </a:lnTo>
                    <a:lnTo>
                      <a:pt x="79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9" name="Google Shape;999;p28"/>
              <p:cNvSpPr/>
              <p:nvPr/>
            </p:nvSpPr>
            <p:spPr>
              <a:xfrm>
                <a:off x="1123463" y="1912594"/>
                <a:ext cx="71744" cy="71744"/>
              </a:xfrm>
              <a:custGeom>
                <a:avLst/>
                <a:gdLst/>
                <a:ahLst/>
                <a:cxnLst/>
                <a:rect l="l" t="t" r="r" b="b"/>
                <a:pathLst>
                  <a:path w="806" h="806" extrusionOk="0">
                    <a:moveTo>
                      <a:pt x="1" y="0"/>
                    </a:moveTo>
                    <a:lnTo>
                      <a:pt x="1"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0" name="Google Shape;1000;p28"/>
              <p:cNvSpPr/>
              <p:nvPr/>
            </p:nvSpPr>
            <p:spPr>
              <a:xfrm>
                <a:off x="1115630" y="1904672"/>
                <a:ext cx="88033" cy="87766"/>
              </a:xfrm>
              <a:custGeom>
                <a:avLst/>
                <a:gdLst/>
                <a:ahLst/>
                <a:cxnLst/>
                <a:rect l="l" t="t" r="r" b="b"/>
                <a:pathLst>
                  <a:path w="989" h="986" extrusionOk="0">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1" name="Google Shape;1001;p28"/>
              <p:cNvSpPr/>
              <p:nvPr/>
            </p:nvSpPr>
            <p:spPr>
              <a:xfrm>
                <a:off x="1123463" y="1553344"/>
                <a:ext cx="71744" cy="71744"/>
              </a:xfrm>
              <a:custGeom>
                <a:avLst/>
                <a:gdLst/>
                <a:ahLst/>
                <a:cxnLst/>
                <a:rect l="l" t="t" r="r" b="b"/>
                <a:pathLst>
                  <a:path w="806" h="806" extrusionOk="0">
                    <a:moveTo>
                      <a:pt x="1" y="1"/>
                    </a:moveTo>
                    <a:lnTo>
                      <a:pt x="1"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2" name="Google Shape;1002;p28"/>
              <p:cNvSpPr/>
              <p:nvPr/>
            </p:nvSpPr>
            <p:spPr>
              <a:xfrm>
                <a:off x="1115630" y="1553077"/>
                <a:ext cx="88033" cy="79844"/>
              </a:xfrm>
              <a:custGeom>
                <a:avLst/>
                <a:gdLst/>
                <a:ahLst/>
                <a:cxnLst/>
                <a:rect l="l" t="t" r="r" b="b"/>
                <a:pathLst>
                  <a:path w="989" h="897" extrusionOk="0">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3" name="Google Shape;1003;p28"/>
              <p:cNvSpPr/>
              <p:nvPr/>
            </p:nvSpPr>
            <p:spPr>
              <a:xfrm>
                <a:off x="1834306" y="1912594"/>
                <a:ext cx="71744" cy="71744"/>
              </a:xfrm>
              <a:custGeom>
                <a:avLst/>
                <a:gdLst/>
                <a:ahLst/>
                <a:cxnLst/>
                <a:rect l="l" t="t" r="r" b="b"/>
                <a:pathLst>
                  <a:path w="806" h="806" extrusionOk="0">
                    <a:moveTo>
                      <a:pt x="0" y="0"/>
                    </a:moveTo>
                    <a:lnTo>
                      <a:pt x="0"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4" name="Google Shape;1004;p28"/>
              <p:cNvSpPr/>
              <p:nvPr/>
            </p:nvSpPr>
            <p:spPr>
              <a:xfrm>
                <a:off x="1826473" y="1904672"/>
                <a:ext cx="87944" cy="87766"/>
              </a:xfrm>
              <a:custGeom>
                <a:avLst/>
                <a:gdLst/>
                <a:ahLst/>
                <a:cxnLst/>
                <a:rect l="l" t="t" r="r" b="b"/>
                <a:pathLst>
                  <a:path w="988" h="986" extrusionOk="0">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5" name="Google Shape;1005;p28"/>
              <p:cNvSpPr/>
              <p:nvPr/>
            </p:nvSpPr>
            <p:spPr>
              <a:xfrm>
                <a:off x="1834306" y="1553344"/>
                <a:ext cx="71744" cy="71744"/>
              </a:xfrm>
              <a:custGeom>
                <a:avLst/>
                <a:gdLst/>
                <a:ahLst/>
                <a:cxnLst/>
                <a:rect l="l" t="t" r="r" b="b"/>
                <a:pathLst>
                  <a:path w="806" h="806" extrusionOk="0">
                    <a:moveTo>
                      <a:pt x="0" y="1"/>
                    </a:moveTo>
                    <a:lnTo>
                      <a:pt x="0"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6" name="Google Shape;1006;p28"/>
              <p:cNvSpPr/>
              <p:nvPr/>
            </p:nvSpPr>
            <p:spPr>
              <a:xfrm>
                <a:off x="1826473" y="1553077"/>
                <a:ext cx="87944" cy="79844"/>
              </a:xfrm>
              <a:custGeom>
                <a:avLst/>
                <a:gdLst/>
                <a:ahLst/>
                <a:cxnLst/>
                <a:rect l="l" t="t" r="r" b="b"/>
                <a:pathLst>
                  <a:path w="988" h="897" extrusionOk="0">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07" name="Google Shape;1007;p28"/>
              <p:cNvGrpSpPr/>
              <p:nvPr/>
            </p:nvGrpSpPr>
            <p:grpSpPr>
              <a:xfrm>
                <a:off x="2078034" y="2040749"/>
                <a:ext cx="1536479" cy="1541019"/>
                <a:chOff x="2385102" y="790772"/>
                <a:chExt cx="2070447" cy="2076565"/>
              </a:xfrm>
            </p:grpSpPr>
            <p:sp>
              <p:nvSpPr>
                <p:cNvPr id="1008" name="Google Shape;1008;p28"/>
                <p:cNvSpPr/>
                <p:nvPr/>
              </p:nvSpPr>
              <p:spPr>
                <a:xfrm>
                  <a:off x="2497606"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9" name="Google Shape;1009;p28"/>
                <p:cNvSpPr/>
                <p:nvPr/>
              </p:nvSpPr>
              <p:spPr>
                <a:xfrm>
                  <a:off x="2637576" y="800967"/>
                  <a:ext cx="10675" cy="2055335"/>
                </a:xfrm>
                <a:custGeom>
                  <a:avLst/>
                  <a:gdLst/>
                  <a:ahLst/>
                  <a:cxnLst/>
                  <a:rect l="l" t="t" r="r" b="b"/>
                  <a:pathLst>
                    <a:path w="89" h="17136" extrusionOk="0">
                      <a:moveTo>
                        <a:pt x="0" y="0"/>
                      </a:moveTo>
                      <a:lnTo>
                        <a:pt x="0" y="17136"/>
                      </a:lnTo>
                      <a:lnTo>
                        <a:pt x="88" y="17136"/>
                      </a:lnTo>
                      <a:lnTo>
                        <a:pt x="8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0" name="Google Shape;1010;p28"/>
                <p:cNvSpPr/>
                <p:nvPr/>
              </p:nvSpPr>
              <p:spPr>
                <a:xfrm>
                  <a:off x="2766511"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1" name="Google Shape;1011;p28"/>
                <p:cNvSpPr/>
                <p:nvPr/>
              </p:nvSpPr>
              <p:spPr>
                <a:xfrm>
                  <a:off x="2895927"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2" name="Google Shape;1012;p28"/>
                <p:cNvSpPr/>
                <p:nvPr/>
              </p:nvSpPr>
              <p:spPr>
                <a:xfrm>
                  <a:off x="3282973"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3" name="Google Shape;1013;p28"/>
                <p:cNvSpPr/>
                <p:nvPr/>
              </p:nvSpPr>
              <p:spPr>
                <a:xfrm>
                  <a:off x="3412029"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4" name="Google Shape;1014;p28"/>
                <p:cNvSpPr/>
                <p:nvPr/>
              </p:nvSpPr>
              <p:spPr>
                <a:xfrm>
                  <a:off x="3541324" y="800967"/>
                  <a:ext cx="10795" cy="2055335"/>
                </a:xfrm>
                <a:custGeom>
                  <a:avLst/>
                  <a:gdLst/>
                  <a:ahLst/>
                  <a:cxnLst/>
                  <a:rect l="l" t="t" r="r" b="b"/>
                  <a:pathLst>
                    <a:path w="90" h="17136" extrusionOk="0">
                      <a:moveTo>
                        <a:pt x="1" y="0"/>
                      </a:moveTo>
                      <a:lnTo>
                        <a:pt x="1"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5" name="Google Shape;1015;p28"/>
                <p:cNvSpPr/>
                <p:nvPr/>
              </p:nvSpPr>
              <p:spPr>
                <a:xfrm>
                  <a:off x="3680934"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6" name="Google Shape;1016;p28"/>
                <p:cNvSpPr/>
                <p:nvPr/>
              </p:nvSpPr>
              <p:spPr>
                <a:xfrm>
                  <a:off x="3809990" y="800967"/>
                  <a:ext cx="11035" cy="2055335"/>
                </a:xfrm>
                <a:custGeom>
                  <a:avLst/>
                  <a:gdLst/>
                  <a:ahLst/>
                  <a:cxnLst/>
                  <a:rect l="l" t="t" r="r" b="b"/>
                  <a:pathLst>
                    <a:path w="92" h="17136" extrusionOk="0">
                      <a:moveTo>
                        <a:pt x="0" y="0"/>
                      </a:moveTo>
                      <a:lnTo>
                        <a:pt x="0"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7" name="Google Shape;1017;p28"/>
                <p:cNvSpPr/>
                <p:nvPr/>
              </p:nvSpPr>
              <p:spPr>
                <a:xfrm>
                  <a:off x="3939405"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8" name="Google Shape;1018;p28"/>
                <p:cNvSpPr/>
                <p:nvPr/>
              </p:nvSpPr>
              <p:spPr>
                <a:xfrm>
                  <a:off x="4326452"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9" name="Google Shape;1019;p28"/>
                <p:cNvSpPr/>
                <p:nvPr/>
              </p:nvSpPr>
              <p:spPr>
                <a:xfrm>
                  <a:off x="2389660" y="908434"/>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0" name="Google Shape;1020;p28"/>
                <p:cNvSpPr/>
                <p:nvPr/>
              </p:nvSpPr>
              <p:spPr>
                <a:xfrm>
                  <a:off x="2389660" y="1037851"/>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1" name="Google Shape;1021;p28"/>
                <p:cNvSpPr/>
                <p:nvPr/>
              </p:nvSpPr>
              <p:spPr>
                <a:xfrm>
                  <a:off x="2389660" y="1177462"/>
                  <a:ext cx="2055335" cy="10675"/>
                </a:xfrm>
                <a:custGeom>
                  <a:avLst/>
                  <a:gdLst/>
                  <a:ahLst/>
                  <a:cxnLst/>
                  <a:rect l="l" t="t" r="r" b="b"/>
                  <a:pathLst>
                    <a:path w="17136" h="89" extrusionOk="0">
                      <a:moveTo>
                        <a:pt x="1" y="0"/>
                      </a:moveTo>
                      <a:lnTo>
                        <a:pt x="1" y="88"/>
                      </a:lnTo>
                      <a:lnTo>
                        <a:pt x="17136" y="88"/>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2" name="Google Shape;1022;p28"/>
                <p:cNvSpPr/>
                <p:nvPr/>
              </p:nvSpPr>
              <p:spPr>
                <a:xfrm>
                  <a:off x="2389660" y="1306518"/>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3" name="Google Shape;1023;p28"/>
                <p:cNvSpPr/>
                <p:nvPr/>
              </p:nvSpPr>
              <p:spPr>
                <a:xfrm>
                  <a:off x="2389660" y="1822863"/>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4" name="Google Shape;1024;p28"/>
                <p:cNvSpPr/>
                <p:nvPr/>
              </p:nvSpPr>
              <p:spPr>
                <a:xfrm>
                  <a:off x="2389660" y="1952279"/>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5" name="Google Shape;1025;p28"/>
                <p:cNvSpPr/>
                <p:nvPr/>
              </p:nvSpPr>
              <p:spPr>
                <a:xfrm>
                  <a:off x="2389660" y="2081336"/>
                  <a:ext cx="2055335" cy="11035"/>
                </a:xfrm>
                <a:custGeom>
                  <a:avLst/>
                  <a:gdLst/>
                  <a:ahLst/>
                  <a:cxnLst/>
                  <a:rect l="l" t="t" r="r" b="b"/>
                  <a:pathLst>
                    <a:path w="17136" h="92" extrusionOk="0">
                      <a:moveTo>
                        <a:pt x="1" y="0"/>
                      </a:moveTo>
                      <a:lnTo>
                        <a:pt x="1" y="92"/>
                      </a:lnTo>
                      <a:lnTo>
                        <a:pt x="17136" y="92"/>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6" name="Google Shape;1026;p28"/>
                <p:cNvSpPr/>
                <p:nvPr/>
              </p:nvSpPr>
              <p:spPr>
                <a:xfrm>
                  <a:off x="2389660" y="2220947"/>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7" name="Google Shape;1027;p28"/>
                <p:cNvSpPr/>
                <p:nvPr/>
              </p:nvSpPr>
              <p:spPr>
                <a:xfrm>
                  <a:off x="2389660" y="2349883"/>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8" name="Google Shape;1028;p28"/>
                <p:cNvSpPr/>
                <p:nvPr/>
              </p:nvSpPr>
              <p:spPr>
                <a:xfrm>
                  <a:off x="2389660" y="2479299"/>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9" name="Google Shape;1029;p28"/>
                <p:cNvSpPr/>
                <p:nvPr/>
              </p:nvSpPr>
              <p:spPr>
                <a:xfrm>
                  <a:off x="2389660" y="799888"/>
                  <a:ext cx="2059892" cy="2059053"/>
                </a:xfrm>
                <a:custGeom>
                  <a:avLst/>
                  <a:gdLst/>
                  <a:ahLst/>
                  <a:cxnLst/>
                  <a:rect l="l" t="t" r="r" b="b"/>
                  <a:pathLst>
                    <a:path w="17174" h="17167" extrusionOk="0">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0" name="Google Shape;1030;p28"/>
                <p:cNvSpPr/>
                <p:nvPr/>
              </p:nvSpPr>
              <p:spPr>
                <a:xfrm>
                  <a:off x="2385102" y="790772"/>
                  <a:ext cx="2070447" cy="2076565"/>
                </a:xfrm>
                <a:custGeom>
                  <a:avLst/>
                  <a:gdLst/>
                  <a:ahLst/>
                  <a:cxnLst/>
                  <a:rect l="l" t="t" r="r" b="b"/>
                  <a:pathLst>
                    <a:path w="17262" h="17313" extrusionOk="0">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31" name="Google Shape;1031;p28"/>
              <p:cNvSpPr/>
              <p:nvPr/>
            </p:nvSpPr>
            <p:spPr>
              <a:xfrm>
                <a:off x="2073657" y="2043886"/>
                <a:ext cx="1541251" cy="1533418"/>
              </a:xfrm>
              <a:custGeom>
                <a:avLst/>
                <a:gdLst/>
                <a:ahLst/>
                <a:cxnLst/>
                <a:rect l="l" t="t" r="r" b="b"/>
                <a:pathLst>
                  <a:path w="17315" h="17227" extrusionOk="0">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2" name="Google Shape;1032;p28"/>
              <p:cNvSpPr/>
              <p:nvPr/>
            </p:nvSpPr>
            <p:spPr>
              <a:xfrm>
                <a:off x="2057724" y="2024214"/>
                <a:ext cx="56078" cy="56167"/>
              </a:xfrm>
              <a:custGeom>
                <a:avLst/>
                <a:gdLst/>
                <a:ahLst/>
                <a:cxnLst/>
                <a:rect l="l" t="t" r="r" b="b"/>
                <a:pathLst>
                  <a:path w="630" h="631" extrusionOk="0">
                    <a:moveTo>
                      <a:pt x="0" y="1"/>
                    </a:moveTo>
                    <a:lnTo>
                      <a:pt x="0" y="630"/>
                    </a:lnTo>
                    <a:lnTo>
                      <a:pt x="629" y="630"/>
                    </a:lnTo>
                    <a:lnTo>
                      <a:pt x="629"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3" name="Google Shape;1033;p28"/>
              <p:cNvSpPr/>
              <p:nvPr/>
            </p:nvSpPr>
            <p:spPr>
              <a:xfrm>
                <a:off x="3582931" y="2024214"/>
                <a:ext cx="56078" cy="56167"/>
              </a:xfrm>
              <a:custGeom>
                <a:avLst/>
                <a:gdLst/>
                <a:ahLst/>
                <a:cxnLst/>
                <a:rect l="l" t="t" r="r" b="b"/>
                <a:pathLst>
                  <a:path w="630" h="631" extrusionOk="0">
                    <a:moveTo>
                      <a:pt x="0" y="1"/>
                    </a:moveTo>
                    <a:lnTo>
                      <a:pt x="0" y="630"/>
                    </a:lnTo>
                    <a:lnTo>
                      <a:pt x="629" y="630"/>
                    </a:lnTo>
                    <a:lnTo>
                      <a:pt x="62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4" name="Google Shape;1034;p28"/>
              <p:cNvSpPr/>
              <p:nvPr/>
            </p:nvSpPr>
            <p:spPr>
              <a:xfrm>
                <a:off x="2057724" y="3549513"/>
                <a:ext cx="56078" cy="56078"/>
              </a:xfrm>
              <a:custGeom>
                <a:avLst/>
                <a:gdLst/>
                <a:ahLst/>
                <a:cxnLst/>
                <a:rect l="l" t="t" r="r" b="b"/>
                <a:pathLst>
                  <a:path w="630" h="630" extrusionOk="0">
                    <a:moveTo>
                      <a:pt x="0" y="0"/>
                    </a:moveTo>
                    <a:lnTo>
                      <a:pt x="0" y="629"/>
                    </a:lnTo>
                    <a:lnTo>
                      <a:pt x="629" y="629"/>
                    </a:lnTo>
                    <a:lnTo>
                      <a:pt x="629"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5" name="Google Shape;1035;p28"/>
              <p:cNvSpPr/>
              <p:nvPr/>
            </p:nvSpPr>
            <p:spPr>
              <a:xfrm>
                <a:off x="3582931" y="3549513"/>
                <a:ext cx="56078" cy="56078"/>
              </a:xfrm>
              <a:custGeom>
                <a:avLst/>
                <a:gdLst/>
                <a:ahLst/>
                <a:cxnLst/>
                <a:rect l="l" t="t" r="r" b="b"/>
                <a:pathLst>
                  <a:path w="630" h="630" extrusionOk="0">
                    <a:moveTo>
                      <a:pt x="0" y="0"/>
                    </a:moveTo>
                    <a:lnTo>
                      <a:pt x="0" y="629"/>
                    </a:lnTo>
                    <a:lnTo>
                      <a:pt x="629" y="629"/>
                    </a:lnTo>
                    <a:lnTo>
                      <a:pt x="629"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6" name="Google Shape;1036;p28"/>
              <p:cNvSpPr/>
              <p:nvPr/>
            </p:nvSpPr>
            <p:spPr>
              <a:xfrm>
                <a:off x="2488805" y="3637101"/>
                <a:ext cx="854253" cy="511021"/>
              </a:xfrm>
              <a:custGeom>
                <a:avLst/>
                <a:gdLst/>
                <a:ahLst/>
                <a:cxnLst/>
                <a:rect l="l" t="t" r="r" b="b"/>
                <a:pathLst>
                  <a:path w="9597" h="5741" extrusionOk="0">
                    <a:moveTo>
                      <a:pt x="1" y="1"/>
                    </a:moveTo>
                    <a:lnTo>
                      <a:pt x="1" y="5741"/>
                    </a:lnTo>
                    <a:lnTo>
                      <a:pt x="9597" y="5741"/>
                    </a:lnTo>
                    <a:lnTo>
                      <a:pt x="95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7" name="Google Shape;1037;p28"/>
              <p:cNvSpPr/>
              <p:nvPr/>
            </p:nvSpPr>
            <p:spPr>
              <a:xfrm>
                <a:off x="2506786" y="3660066"/>
                <a:ext cx="28039" cy="28128"/>
              </a:xfrm>
              <a:custGeom>
                <a:avLst/>
                <a:gdLst/>
                <a:ahLst/>
                <a:cxnLst/>
                <a:rect l="l" t="t" r="r" b="b"/>
                <a:pathLst>
                  <a:path w="315" h="316" extrusionOk="0">
                    <a:moveTo>
                      <a:pt x="28" y="1"/>
                    </a:moveTo>
                    <a:lnTo>
                      <a:pt x="0" y="26"/>
                    </a:lnTo>
                    <a:lnTo>
                      <a:pt x="293" y="315"/>
                    </a:lnTo>
                    <a:lnTo>
                      <a:pt x="315" y="290"/>
                    </a:lnTo>
                    <a:lnTo>
                      <a:pt x="2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8" name="Google Shape;1038;p28"/>
              <p:cNvSpPr/>
              <p:nvPr/>
            </p:nvSpPr>
            <p:spPr>
              <a:xfrm>
                <a:off x="2506786" y="3660066"/>
                <a:ext cx="28039" cy="28128"/>
              </a:xfrm>
              <a:custGeom>
                <a:avLst/>
                <a:gdLst/>
                <a:ahLst/>
                <a:cxnLst/>
                <a:rect l="l" t="t" r="r" b="b"/>
                <a:pathLst>
                  <a:path w="315" h="316" extrusionOk="0">
                    <a:moveTo>
                      <a:pt x="293" y="1"/>
                    </a:moveTo>
                    <a:lnTo>
                      <a:pt x="0" y="290"/>
                    </a:lnTo>
                    <a:lnTo>
                      <a:pt x="28" y="315"/>
                    </a:lnTo>
                    <a:lnTo>
                      <a:pt x="315" y="26"/>
                    </a:lnTo>
                    <a:lnTo>
                      <a:pt x="29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9" name="Google Shape;1039;p28"/>
              <p:cNvSpPr/>
              <p:nvPr/>
            </p:nvSpPr>
            <p:spPr>
              <a:xfrm>
                <a:off x="3288660" y="3671548"/>
                <a:ext cx="17713" cy="17713"/>
              </a:xfrm>
              <a:custGeom>
                <a:avLst/>
                <a:gdLst/>
                <a:ahLst/>
                <a:cxnLst/>
                <a:rect l="l" t="t" r="r" b="b"/>
                <a:pathLst>
                  <a:path w="199" h="199" extrusionOk="0">
                    <a:moveTo>
                      <a:pt x="26" y="0"/>
                    </a:moveTo>
                    <a:lnTo>
                      <a:pt x="1" y="26"/>
                    </a:lnTo>
                    <a:lnTo>
                      <a:pt x="171" y="199"/>
                    </a:lnTo>
                    <a:lnTo>
                      <a:pt x="199" y="170"/>
                    </a:lnTo>
                    <a:lnTo>
                      <a:pt x="2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0" name="Google Shape;1040;p28"/>
              <p:cNvSpPr/>
              <p:nvPr/>
            </p:nvSpPr>
            <p:spPr>
              <a:xfrm>
                <a:off x="3288927" y="3658641"/>
                <a:ext cx="17803" cy="18070"/>
              </a:xfrm>
              <a:custGeom>
                <a:avLst/>
                <a:gdLst/>
                <a:ahLst/>
                <a:cxnLst/>
                <a:rect l="l" t="t" r="r" b="b"/>
                <a:pathLst>
                  <a:path w="200" h="203" extrusionOk="0">
                    <a:moveTo>
                      <a:pt x="174" y="1"/>
                    </a:moveTo>
                    <a:lnTo>
                      <a:pt x="1" y="174"/>
                    </a:lnTo>
                    <a:lnTo>
                      <a:pt x="29" y="202"/>
                    </a:lnTo>
                    <a:lnTo>
                      <a:pt x="199" y="29"/>
                    </a:lnTo>
                    <a:lnTo>
                      <a:pt x="1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1" name="Google Shape;1041;p28"/>
              <p:cNvSpPr/>
              <p:nvPr/>
            </p:nvSpPr>
            <p:spPr>
              <a:xfrm>
                <a:off x="3305216" y="3671548"/>
                <a:ext cx="17981" cy="17713"/>
              </a:xfrm>
              <a:custGeom>
                <a:avLst/>
                <a:gdLst/>
                <a:ahLst/>
                <a:cxnLst/>
                <a:rect l="l" t="t" r="r" b="b"/>
                <a:pathLst>
                  <a:path w="202" h="199" extrusionOk="0">
                    <a:moveTo>
                      <a:pt x="29" y="0"/>
                    </a:moveTo>
                    <a:lnTo>
                      <a:pt x="0" y="29"/>
                    </a:lnTo>
                    <a:lnTo>
                      <a:pt x="173" y="199"/>
                    </a:lnTo>
                    <a:lnTo>
                      <a:pt x="202"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2" name="Google Shape;1042;p28"/>
              <p:cNvSpPr/>
              <p:nvPr/>
            </p:nvSpPr>
            <p:spPr>
              <a:xfrm>
                <a:off x="3306284" y="3658107"/>
                <a:ext cx="18070" cy="17981"/>
              </a:xfrm>
              <a:custGeom>
                <a:avLst/>
                <a:gdLst/>
                <a:ahLst/>
                <a:cxnLst/>
                <a:rect l="l" t="t" r="r" b="b"/>
                <a:pathLst>
                  <a:path w="203" h="202" extrusionOk="0">
                    <a:moveTo>
                      <a:pt x="174" y="0"/>
                    </a:moveTo>
                    <a:lnTo>
                      <a:pt x="1" y="173"/>
                    </a:lnTo>
                    <a:lnTo>
                      <a:pt x="29" y="202"/>
                    </a:lnTo>
                    <a:lnTo>
                      <a:pt x="202" y="29"/>
                    </a:lnTo>
                    <a:lnTo>
                      <a:pt x="1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3" name="Google Shape;1043;p28"/>
              <p:cNvSpPr/>
              <p:nvPr/>
            </p:nvSpPr>
            <p:spPr>
              <a:xfrm>
                <a:off x="2632736" y="3725044"/>
                <a:ext cx="8189" cy="335488"/>
              </a:xfrm>
              <a:custGeom>
                <a:avLst/>
                <a:gdLst/>
                <a:ahLst/>
                <a:cxnLst/>
                <a:rect l="l" t="t" r="r" b="b"/>
                <a:pathLst>
                  <a:path w="92" h="3769" extrusionOk="0">
                    <a:moveTo>
                      <a:pt x="1" y="0"/>
                    </a:moveTo>
                    <a:lnTo>
                      <a:pt x="1" y="3768"/>
                    </a:lnTo>
                    <a:lnTo>
                      <a:pt x="92" y="3768"/>
                    </a:lnTo>
                    <a:lnTo>
                      <a:pt x="9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4" name="Google Shape;1044;p28"/>
              <p:cNvSpPr/>
              <p:nvPr/>
            </p:nvSpPr>
            <p:spPr>
              <a:xfrm>
                <a:off x="2541767" y="3754151"/>
                <a:ext cx="71744" cy="40679"/>
              </a:xfrm>
              <a:custGeom>
                <a:avLst/>
                <a:gdLst/>
                <a:ahLst/>
                <a:cxnLst/>
                <a:rect l="l" t="t" r="r" b="b"/>
                <a:pathLst>
                  <a:path w="806" h="457" extrusionOk="0">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5" name="Google Shape;1045;p28"/>
              <p:cNvSpPr/>
              <p:nvPr/>
            </p:nvSpPr>
            <p:spPr>
              <a:xfrm>
                <a:off x="2564109" y="3761450"/>
                <a:ext cx="26170" cy="26081"/>
              </a:xfrm>
              <a:custGeom>
                <a:avLst/>
                <a:gdLst/>
                <a:ahLst/>
                <a:cxnLst/>
                <a:rect l="l" t="t" r="r" b="b"/>
                <a:pathLst>
                  <a:path w="294" h="293" extrusionOk="0">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6" name="Google Shape;1046;p28"/>
              <p:cNvSpPr/>
              <p:nvPr/>
            </p:nvSpPr>
            <p:spPr>
              <a:xfrm>
                <a:off x="2541767" y="3870311"/>
                <a:ext cx="71744" cy="40679"/>
              </a:xfrm>
              <a:custGeom>
                <a:avLst/>
                <a:gdLst/>
                <a:ahLst/>
                <a:cxnLst/>
                <a:rect l="l" t="t" r="r" b="b"/>
                <a:pathLst>
                  <a:path w="806" h="457" extrusionOk="0">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7" name="Google Shape;1047;p28"/>
              <p:cNvSpPr/>
              <p:nvPr/>
            </p:nvSpPr>
            <p:spPr>
              <a:xfrm>
                <a:off x="2566957" y="3877609"/>
                <a:ext cx="26081" cy="26081"/>
              </a:xfrm>
              <a:custGeom>
                <a:avLst/>
                <a:gdLst/>
                <a:ahLst/>
                <a:cxnLst/>
                <a:rect l="l" t="t" r="r" b="b"/>
                <a:pathLst>
                  <a:path w="293" h="293" extrusionOk="0">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8" name="Google Shape;1048;p28"/>
              <p:cNvSpPr/>
              <p:nvPr/>
            </p:nvSpPr>
            <p:spPr>
              <a:xfrm>
                <a:off x="2541767" y="3981219"/>
                <a:ext cx="71744" cy="40679"/>
              </a:xfrm>
              <a:custGeom>
                <a:avLst/>
                <a:gdLst/>
                <a:ahLst/>
                <a:cxnLst/>
                <a:rect l="l" t="t" r="r" b="b"/>
                <a:pathLst>
                  <a:path w="806" h="457" extrusionOk="0">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9" name="Google Shape;1049;p28"/>
              <p:cNvSpPr/>
              <p:nvPr/>
            </p:nvSpPr>
            <p:spPr>
              <a:xfrm>
                <a:off x="2564109" y="3988429"/>
                <a:ext cx="26170" cy="26170"/>
              </a:xfrm>
              <a:custGeom>
                <a:avLst/>
                <a:gdLst/>
                <a:ahLst/>
                <a:cxnLst/>
                <a:rect l="l" t="t" r="r" b="b"/>
                <a:pathLst>
                  <a:path w="294" h="294" extrusionOk="0">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0" name="Google Shape;1050;p28"/>
              <p:cNvSpPr/>
              <p:nvPr/>
            </p:nvSpPr>
            <p:spPr>
              <a:xfrm>
                <a:off x="2520760" y="3828920"/>
                <a:ext cx="782598" cy="8189"/>
              </a:xfrm>
              <a:custGeom>
                <a:avLst/>
                <a:gdLst/>
                <a:ahLst/>
                <a:cxnLst/>
                <a:rect l="l" t="t" r="r" b="b"/>
                <a:pathLst>
                  <a:path w="8792" h="92" extrusionOk="0">
                    <a:moveTo>
                      <a:pt x="0" y="0"/>
                    </a:moveTo>
                    <a:lnTo>
                      <a:pt x="0" y="91"/>
                    </a:lnTo>
                    <a:lnTo>
                      <a:pt x="8791" y="91"/>
                    </a:lnTo>
                    <a:lnTo>
                      <a:pt x="879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1" name="Google Shape;1051;p28"/>
              <p:cNvSpPr/>
              <p:nvPr/>
            </p:nvSpPr>
            <p:spPr>
              <a:xfrm>
                <a:off x="2776401" y="3844853"/>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2" name="Google Shape;1052;p28"/>
              <p:cNvSpPr/>
              <p:nvPr/>
            </p:nvSpPr>
            <p:spPr>
              <a:xfrm>
                <a:off x="2776401" y="3956830"/>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3" name="Google Shape;1053;p28"/>
              <p:cNvSpPr/>
              <p:nvPr/>
            </p:nvSpPr>
            <p:spPr>
              <a:xfrm>
                <a:off x="2776401" y="3725044"/>
                <a:ext cx="23855" cy="96044"/>
              </a:xfrm>
              <a:custGeom>
                <a:avLst/>
                <a:gdLst/>
                <a:ahLst/>
                <a:cxnLst/>
                <a:rect l="l" t="t" r="r" b="b"/>
                <a:pathLst>
                  <a:path w="268" h="1079" extrusionOk="0">
                    <a:moveTo>
                      <a:pt x="0" y="0"/>
                    </a:moveTo>
                    <a:lnTo>
                      <a:pt x="0" y="1079"/>
                    </a:lnTo>
                    <a:lnTo>
                      <a:pt x="267" y="1079"/>
                    </a:lnTo>
                    <a:lnTo>
                      <a:pt x="26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4" name="Google Shape;1054;p28"/>
              <p:cNvSpPr/>
              <p:nvPr/>
            </p:nvSpPr>
            <p:spPr>
              <a:xfrm>
                <a:off x="2680625" y="3772932"/>
                <a:ext cx="47978" cy="40056"/>
              </a:xfrm>
              <a:custGeom>
                <a:avLst/>
                <a:gdLst/>
                <a:ahLst/>
                <a:cxnLst/>
                <a:rect l="l" t="t" r="r" b="b"/>
                <a:pathLst>
                  <a:path w="539" h="450" extrusionOk="0">
                    <a:moveTo>
                      <a:pt x="0" y="0"/>
                    </a:moveTo>
                    <a:lnTo>
                      <a:pt x="0" y="450"/>
                    </a:lnTo>
                    <a:lnTo>
                      <a:pt x="538" y="450"/>
                    </a:lnTo>
                    <a:lnTo>
                      <a:pt x="5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5" name="Google Shape;1055;p28"/>
              <p:cNvSpPr/>
              <p:nvPr/>
            </p:nvSpPr>
            <p:spPr>
              <a:xfrm>
                <a:off x="2679200" y="3736526"/>
                <a:ext cx="41569" cy="36495"/>
              </a:xfrm>
              <a:custGeom>
                <a:avLst/>
                <a:gdLst/>
                <a:ahLst/>
                <a:cxnLst/>
                <a:rect l="l" t="t" r="r" b="b"/>
                <a:pathLst>
                  <a:path w="467" h="410" extrusionOk="0">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6" name="Google Shape;1056;p28"/>
              <p:cNvSpPr/>
              <p:nvPr/>
            </p:nvSpPr>
            <p:spPr>
              <a:xfrm>
                <a:off x="3212288" y="3747653"/>
                <a:ext cx="53229" cy="53318"/>
              </a:xfrm>
              <a:custGeom>
                <a:avLst/>
                <a:gdLst/>
                <a:ahLst/>
                <a:cxnLst/>
                <a:rect l="l" t="t" r="r" b="b"/>
                <a:pathLst>
                  <a:path w="598" h="599" extrusionOk="0">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7" name="Google Shape;1057;p28"/>
              <p:cNvSpPr/>
              <p:nvPr/>
            </p:nvSpPr>
            <p:spPr>
              <a:xfrm>
                <a:off x="3212288" y="3863635"/>
                <a:ext cx="53229" cy="53229"/>
              </a:xfrm>
              <a:custGeom>
                <a:avLst/>
                <a:gdLst/>
                <a:ahLst/>
                <a:cxnLst/>
                <a:rect l="l" t="t" r="r" b="b"/>
                <a:pathLst>
                  <a:path w="598" h="598" extrusionOk="0">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8" name="Google Shape;1058;p28"/>
              <p:cNvSpPr/>
              <p:nvPr/>
            </p:nvSpPr>
            <p:spPr>
              <a:xfrm>
                <a:off x="3207393" y="3980062"/>
                <a:ext cx="56167" cy="52962"/>
              </a:xfrm>
              <a:custGeom>
                <a:avLst/>
                <a:gdLst/>
                <a:ahLst/>
                <a:cxnLst/>
                <a:rect l="l" t="t" r="r" b="b"/>
                <a:pathLst>
                  <a:path w="631" h="595" extrusionOk="0">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9" name="Google Shape;1059;p28"/>
              <p:cNvSpPr/>
              <p:nvPr/>
            </p:nvSpPr>
            <p:spPr>
              <a:xfrm>
                <a:off x="588772" y="1705109"/>
                <a:ext cx="414976" cy="1565107"/>
              </a:xfrm>
              <a:custGeom>
                <a:avLst/>
                <a:gdLst/>
                <a:ahLst/>
                <a:cxnLst/>
                <a:rect l="l" t="t" r="r" b="b"/>
                <a:pathLst>
                  <a:path w="4662" h="17583" extrusionOk="0">
                    <a:moveTo>
                      <a:pt x="0" y="0"/>
                    </a:moveTo>
                    <a:lnTo>
                      <a:pt x="0" y="17582"/>
                    </a:lnTo>
                    <a:lnTo>
                      <a:pt x="4661" y="17582"/>
                    </a:lnTo>
                    <a:lnTo>
                      <a:pt x="466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0" name="Google Shape;1060;p28"/>
              <p:cNvSpPr/>
              <p:nvPr/>
            </p:nvSpPr>
            <p:spPr>
              <a:xfrm>
                <a:off x="855806" y="2468559"/>
                <a:ext cx="92484" cy="114559"/>
              </a:xfrm>
              <a:custGeom>
                <a:avLst/>
                <a:gdLst/>
                <a:ahLst/>
                <a:cxnLst/>
                <a:rect l="l" t="t" r="r" b="b"/>
                <a:pathLst>
                  <a:path w="1039" h="1287" extrusionOk="0">
                    <a:moveTo>
                      <a:pt x="948" y="0"/>
                    </a:moveTo>
                    <a:lnTo>
                      <a:pt x="1" y="1218"/>
                    </a:lnTo>
                    <a:lnTo>
                      <a:pt x="92" y="1287"/>
                    </a:lnTo>
                    <a:lnTo>
                      <a:pt x="1039" y="73"/>
                    </a:lnTo>
                    <a:lnTo>
                      <a:pt x="94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61" name="Google Shape;1061;p28"/>
              <p:cNvGrpSpPr/>
              <p:nvPr/>
            </p:nvGrpSpPr>
            <p:grpSpPr>
              <a:xfrm>
                <a:off x="609766" y="1724147"/>
                <a:ext cx="378549" cy="665248"/>
                <a:chOff x="406571" y="364143"/>
                <a:chExt cx="510106" cy="896440"/>
              </a:xfrm>
            </p:grpSpPr>
            <p:sp>
              <p:nvSpPr>
                <p:cNvPr id="1062" name="Google Shape;1062;p28"/>
                <p:cNvSpPr/>
                <p:nvPr/>
              </p:nvSpPr>
              <p:spPr>
                <a:xfrm>
                  <a:off x="406571" y="366062"/>
                  <a:ext cx="37782" cy="37782"/>
                </a:xfrm>
                <a:custGeom>
                  <a:avLst/>
                  <a:gdLst/>
                  <a:ahLst/>
                  <a:cxnLst/>
                  <a:rect l="l" t="t" r="r" b="b"/>
                  <a:pathLst>
                    <a:path w="315" h="315" extrusionOk="0">
                      <a:moveTo>
                        <a:pt x="25" y="0"/>
                      </a:moveTo>
                      <a:lnTo>
                        <a:pt x="0" y="25"/>
                      </a:lnTo>
                      <a:lnTo>
                        <a:pt x="286" y="315"/>
                      </a:lnTo>
                      <a:lnTo>
                        <a:pt x="315" y="286"/>
                      </a:lnTo>
                      <a:lnTo>
                        <a:pt x="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3" name="Google Shape;1063;p28"/>
                <p:cNvSpPr/>
                <p:nvPr/>
              </p:nvSpPr>
              <p:spPr>
                <a:xfrm>
                  <a:off x="406571" y="365582"/>
                  <a:ext cx="38142" cy="38262"/>
                </a:xfrm>
                <a:custGeom>
                  <a:avLst/>
                  <a:gdLst/>
                  <a:ahLst/>
                  <a:cxnLst/>
                  <a:rect l="l" t="t" r="r" b="b"/>
                  <a:pathLst>
                    <a:path w="318" h="319" extrusionOk="0">
                      <a:moveTo>
                        <a:pt x="290" y="1"/>
                      </a:moveTo>
                      <a:lnTo>
                        <a:pt x="0" y="290"/>
                      </a:lnTo>
                      <a:lnTo>
                        <a:pt x="28" y="319"/>
                      </a:lnTo>
                      <a:lnTo>
                        <a:pt x="318" y="29"/>
                      </a:lnTo>
                      <a:lnTo>
                        <a:pt x="29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4" name="Google Shape;1064;p28"/>
                <p:cNvSpPr/>
                <p:nvPr/>
              </p:nvSpPr>
              <p:spPr>
                <a:xfrm>
                  <a:off x="870139" y="381894"/>
                  <a:ext cx="23869" cy="24228"/>
                </a:xfrm>
                <a:custGeom>
                  <a:avLst/>
                  <a:gdLst/>
                  <a:ahLst/>
                  <a:cxnLst/>
                  <a:rect l="l" t="t" r="r" b="b"/>
                  <a:pathLst>
                    <a:path w="199" h="202" extrusionOk="0">
                      <a:moveTo>
                        <a:pt x="29" y="0"/>
                      </a:moveTo>
                      <a:lnTo>
                        <a:pt x="1" y="28"/>
                      </a:lnTo>
                      <a:lnTo>
                        <a:pt x="174" y="201"/>
                      </a:lnTo>
                      <a:lnTo>
                        <a:pt x="199"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5" name="Google Shape;1065;p28"/>
                <p:cNvSpPr/>
                <p:nvPr/>
              </p:nvSpPr>
              <p:spPr>
                <a:xfrm>
                  <a:off x="869419" y="364143"/>
                  <a:ext cx="24228" cy="23869"/>
                </a:xfrm>
                <a:custGeom>
                  <a:avLst/>
                  <a:gdLst/>
                  <a:ahLst/>
                  <a:cxnLst/>
                  <a:rect l="l" t="t" r="r" b="b"/>
                  <a:pathLst>
                    <a:path w="202" h="199" extrusionOk="0">
                      <a:moveTo>
                        <a:pt x="173" y="0"/>
                      </a:moveTo>
                      <a:lnTo>
                        <a:pt x="0" y="173"/>
                      </a:lnTo>
                      <a:lnTo>
                        <a:pt x="29" y="198"/>
                      </a:lnTo>
                      <a:lnTo>
                        <a:pt x="202"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6" name="Google Shape;1066;p28"/>
                <p:cNvSpPr/>
                <p:nvPr/>
              </p:nvSpPr>
              <p:spPr>
                <a:xfrm>
                  <a:off x="892448" y="381894"/>
                  <a:ext cx="24228" cy="23869"/>
                </a:xfrm>
                <a:custGeom>
                  <a:avLst/>
                  <a:gdLst/>
                  <a:ahLst/>
                  <a:cxnLst/>
                  <a:rect l="l" t="t" r="r" b="b"/>
                  <a:pathLst>
                    <a:path w="202" h="199" extrusionOk="0">
                      <a:moveTo>
                        <a:pt x="29" y="0"/>
                      </a:moveTo>
                      <a:lnTo>
                        <a:pt x="0" y="25"/>
                      </a:lnTo>
                      <a:lnTo>
                        <a:pt x="173" y="198"/>
                      </a:lnTo>
                      <a:lnTo>
                        <a:pt x="201" y="170"/>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7" name="Google Shape;1067;p28"/>
                <p:cNvSpPr/>
                <p:nvPr/>
              </p:nvSpPr>
              <p:spPr>
                <a:xfrm>
                  <a:off x="892088" y="364143"/>
                  <a:ext cx="24228" cy="23869"/>
                </a:xfrm>
                <a:custGeom>
                  <a:avLst/>
                  <a:gdLst/>
                  <a:ahLst/>
                  <a:cxnLst/>
                  <a:rect l="l" t="t" r="r" b="b"/>
                  <a:pathLst>
                    <a:path w="202" h="199" extrusionOk="0">
                      <a:moveTo>
                        <a:pt x="173" y="0"/>
                      </a:moveTo>
                      <a:lnTo>
                        <a:pt x="0" y="173"/>
                      </a:lnTo>
                      <a:lnTo>
                        <a:pt x="28" y="198"/>
                      </a:lnTo>
                      <a:lnTo>
                        <a:pt x="201"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8" name="Google Shape;1068;p28"/>
                <p:cNvSpPr/>
                <p:nvPr/>
              </p:nvSpPr>
              <p:spPr>
                <a:xfrm>
                  <a:off x="464622" y="481445"/>
                  <a:ext cx="130617" cy="211339"/>
                </a:xfrm>
                <a:custGeom>
                  <a:avLst/>
                  <a:gdLst/>
                  <a:ahLst/>
                  <a:cxnLst/>
                  <a:rect l="l" t="t" r="r" b="b"/>
                  <a:pathLst>
                    <a:path w="1089" h="1762" extrusionOk="0">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9" name="Google Shape;1069;p28"/>
                <p:cNvSpPr/>
                <p:nvPr/>
              </p:nvSpPr>
              <p:spPr>
                <a:xfrm>
                  <a:off x="765311" y="492360"/>
                  <a:ext cx="116704" cy="194427"/>
                </a:xfrm>
                <a:custGeom>
                  <a:avLst/>
                  <a:gdLst/>
                  <a:ahLst/>
                  <a:cxnLst/>
                  <a:rect l="l" t="t" r="r" b="b"/>
                  <a:pathLst>
                    <a:path w="973" h="1621" extrusionOk="0">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0" name="Google Shape;1070;p28"/>
                <p:cNvSpPr/>
                <p:nvPr/>
              </p:nvSpPr>
              <p:spPr>
                <a:xfrm>
                  <a:off x="468820" y="845825"/>
                  <a:ext cx="124140" cy="154006"/>
                </a:xfrm>
                <a:custGeom>
                  <a:avLst/>
                  <a:gdLst/>
                  <a:ahLst/>
                  <a:cxnLst/>
                  <a:rect l="l" t="t" r="r" b="b"/>
                  <a:pathLst>
                    <a:path w="1035" h="1284" extrusionOk="0">
                      <a:moveTo>
                        <a:pt x="947" y="1"/>
                      </a:moveTo>
                      <a:lnTo>
                        <a:pt x="0" y="1215"/>
                      </a:lnTo>
                      <a:lnTo>
                        <a:pt x="88" y="1284"/>
                      </a:lnTo>
                      <a:lnTo>
                        <a:pt x="1035" y="70"/>
                      </a:lnTo>
                      <a:lnTo>
                        <a:pt x="94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1" name="Google Shape;1071;p28"/>
                <p:cNvSpPr/>
                <p:nvPr/>
              </p:nvSpPr>
              <p:spPr>
                <a:xfrm>
                  <a:off x="451788" y="829993"/>
                  <a:ext cx="68007" cy="68847"/>
                </a:xfrm>
                <a:custGeom>
                  <a:avLst/>
                  <a:gdLst/>
                  <a:ahLst/>
                  <a:cxnLst/>
                  <a:rect l="l" t="t" r="r" b="b"/>
                  <a:pathLst>
                    <a:path w="567" h="574" extrusionOk="0">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2" name="Google Shape;1072;p28"/>
                <p:cNvSpPr/>
                <p:nvPr/>
              </p:nvSpPr>
              <p:spPr>
                <a:xfrm>
                  <a:off x="541143" y="797969"/>
                  <a:ext cx="40541" cy="40421"/>
                </a:xfrm>
                <a:custGeom>
                  <a:avLst/>
                  <a:gdLst/>
                  <a:ahLst/>
                  <a:cxnLst/>
                  <a:rect l="l" t="t" r="r" b="b"/>
                  <a:pathLst>
                    <a:path w="338" h="337" extrusionOk="0">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3" name="Google Shape;1073;p28"/>
                <p:cNvSpPr/>
                <p:nvPr/>
              </p:nvSpPr>
              <p:spPr>
                <a:xfrm>
                  <a:off x="577365" y="898719"/>
                  <a:ext cx="23509" cy="23029"/>
                </a:xfrm>
                <a:custGeom>
                  <a:avLst/>
                  <a:gdLst/>
                  <a:ahLst/>
                  <a:cxnLst/>
                  <a:rect l="l" t="t" r="r" b="b"/>
                  <a:pathLst>
                    <a:path w="196" h="192" extrusionOk="0">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4" name="Google Shape;1074;p28"/>
                <p:cNvSpPr/>
                <p:nvPr/>
              </p:nvSpPr>
              <p:spPr>
                <a:xfrm>
                  <a:off x="765311" y="823276"/>
                  <a:ext cx="116704" cy="194667"/>
                </a:xfrm>
                <a:custGeom>
                  <a:avLst/>
                  <a:gdLst/>
                  <a:ahLst/>
                  <a:cxnLst/>
                  <a:rect l="l" t="t" r="r" b="b"/>
                  <a:pathLst>
                    <a:path w="973" h="1623" extrusionOk="0">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5" name="Google Shape;1075;p28"/>
                <p:cNvSpPr/>
                <p:nvPr/>
              </p:nvSpPr>
              <p:spPr>
                <a:xfrm>
                  <a:off x="697785" y="797609"/>
                  <a:ext cx="178954" cy="128698"/>
                </a:xfrm>
                <a:custGeom>
                  <a:avLst/>
                  <a:gdLst/>
                  <a:ahLst/>
                  <a:cxnLst/>
                  <a:rect l="l" t="t" r="r" b="b"/>
                  <a:pathLst>
                    <a:path w="1492" h="1073" extrusionOk="0">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6" name="Google Shape;1076;p28"/>
                <p:cNvSpPr/>
                <p:nvPr/>
              </p:nvSpPr>
              <p:spPr>
                <a:xfrm>
                  <a:off x="706781" y="892962"/>
                  <a:ext cx="51455" cy="45098"/>
                </a:xfrm>
                <a:custGeom>
                  <a:avLst/>
                  <a:gdLst/>
                  <a:ahLst/>
                  <a:cxnLst/>
                  <a:rect l="l" t="t" r="r" b="b"/>
                  <a:pathLst>
                    <a:path w="429" h="376" extrusionOk="0">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7" name="Google Shape;1077;p28"/>
                <p:cNvSpPr/>
                <p:nvPr/>
              </p:nvSpPr>
              <p:spPr>
                <a:xfrm>
                  <a:off x="740724" y="925466"/>
                  <a:ext cx="25428" cy="37062"/>
                </a:xfrm>
                <a:custGeom>
                  <a:avLst/>
                  <a:gdLst/>
                  <a:ahLst/>
                  <a:cxnLst/>
                  <a:rect l="l" t="t" r="r" b="b"/>
                  <a:pathLst>
                    <a:path w="212" h="309" extrusionOk="0">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8" name="Google Shape;1078;p28"/>
                <p:cNvSpPr/>
                <p:nvPr/>
              </p:nvSpPr>
              <p:spPr>
                <a:xfrm>
                  <a:off x="448430" y="1117491"/>
                  <a:ext cx="143091" cy="143091"/>
                </a:xfrm>
                <a:custGeom>
                  <a:avLst/>
                  <a:gdLst/>
                  <a:ahLst/>
                  <a:cxnLst/>
                  <a:rect l="l" t="t" r="r" b="b"/>
                  <a:pathLst>
                    <a:path w="1193" h="1193" extrusionOk="0">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9" name="Google Shape;1079;p28"/>
                <p:cNvSpPr/>
                <p:nvPr/>
              </p:nvSpPr>
              <p:spPr>
                <a:xfrm>
                  <a:off x="551338" y="1096382"/>
                  <a:ext cx="61291" cy="61171"/>
                </a:xfrm>
                <a:custGeom>
                  <a:avLst/>
                  <a:gdLst/>
                  <a:ahLst/>
                  <a:cxnLst/>
                  <a:rect l="l" t="t" r="r" b="b"/>
                  <a:pathLst>
                    <a:path w="511" h="510" extrusionOk="0">
                      <a:moveTo>
                        <a:pt x="152" y="0"/>
                      </a:moveTo>
                      <a:lnTo>
                        <a:pt x="1" y="151"/>
                      </a:lnTo>
                      <a:lnTo>
                        <a:pt x="359" y="510"/>
                      </a:lnTo>
                      <a:lnTo>
                        <a:pt x="510" y="359"/>
                      </a:lnTo>
                      <a:lnTo>
                        <a:pt x="1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0" name="Google Shape;1080;p28"/>
                <p:cNvSpPr/>
                <p:nvPr/>
              </p:nvSpPr>
              <p:spPr>
                <a:xfrm>
                  <a:off x="736286" y="1117491"/>
                  <a:ext cx="142612" cy="143091"/>
                </a:xfrm>
                <a:custGeom>
                  <a:avLst/>
                  <a:gdLst/>
                  <a:ahLst/>
                  <a:cxnLst/>
                  <a:rect l="l" t="t" r="r" b="b"/>
                  <a:pathLst>
                    <a:path w="1189" h="1193" extrusionOk="0">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1" name="Google Shape;1081;p28"/>
                <p:cNvSpPr/>
                <p:nvPr/>
              </p:nvSpPr>
              <p:spPr>
                <a:xfrm>
                  <a:off x="839194" y="1096382"/>
                  <a:ext cx="60931" cy="60811"/>
                </a:xfrm>
                <a:custGeom>
                  <a:avLst/>
                  <a:gdLst/>
                  <a:ahLst/>
                  <a:cxnLst/>
                  <a:rect l="l" t="t" r="r" b="b"/>
                  <a:pathLst>
                    <a:path w="508" h="507" extrusionOk="0">
                      <a:moveTo>
                        <a:pt x="149" y="0"/>
                      </a:moveTo>
                      <a:lnTo>
                        <a:pt x="1" y="148"/>
                      </a:lnTo>
                      <a:lnTo>
                        <a:pt x="359" y="507"/>
                      </a:lnTo>
                      <a:lnTo>
                        <a:pt x="507" y="359"/>
                      </a:lnTo>
                      <a:lnTo>
                        <a:pt x="1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2" name="Google Shape;1082;p28"/>
                <p:cNvSpPr/>
                <p:nvPr/>
              </p:nvSpPr>
              <p:spPr>
                <a:xfrm>
                  <a:off x="693947" y="1119770"/>
                  <a:ext cx="50376" cy="137814"/>
                </a:xfrm>
                <a:custGeom>
                  <a:avLst/>
                  <a:gdLst/>
                  <a:ahLst/>
                  <a:cxnLst/>
                  <a:rect l="l" t="t" r="r" b="b"/>
                  <a:pathLst>
                    <a:path w="420" h="1149" extrusionOk="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83" name="Google Shape;1083;p28"/>
              <p:cNvSpPr/>
              <p:nvPr/>
            </p:nvSpPr>
            <p:spPr>
              <a:xfrm>
                <a:off x="644760" y="2463486"/>
                <a:ext cx="95510" cy="119366"/>
              </a:xfrm>
              <a:custGeom>
                <a:avLst/>
                <a:gdLst/>
                <a:ahLst/>
                <a:cxnLst/>
                <a:rect l="l" t="t" r="r" b="b"/>
                <a:pathLst>
                  <a:path w="1073" h="1341" extrusionOk="0">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4" name="Google Shape;1084;p28"/>
              <p:cNvSpPr/>
              <p:nvPr/>
            </p:nvSpPr>
            <p:spPr>
              <a:xfrm>
                <a:off x="636660" y="2686904"/>
                <a:ext cx="119900" cy="119900"/>
              </a:xfrm>
              <a:custGeom>
                <a:avLst/>
                <a:gdLst/>
                <a:ahLst/>
                <a:cxnLst/>
                <a:rect l="l" t="t" r="r" b="b"/>
                <a:pathLst>
                  <a:path w="1347" h="1347" extrusionOk="0">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5" name="Google Shape;1085;p28"/>
              <p:cNvSpPr/>
              <p:nvPr/>
            </p:nvSpPr>
            <p:spPr>
              <a:xfrm>
                <a:off x="843789" y="3070187"/>
                <a:ext cx="103967" cy="96133"/>
              </a:xfrm>
              <a:custGeom>
                <a:avLst/>
                <a:gdLst/>
                <a:ahLst/>
                <a:cxnLst/>
                <a:rect l="l" t="t" r="r" b="b"/>
                <a:pathLst>
                  <a:path w="1168" h="1080" extrusionOk="0">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6" name="Google Shape;1086;p28"/>
              <p:cNvSpPr/>
              <p:nvPr/>
            </p:nvSpPr>
            <p:spPr>
              <a:xfrm>
                <a:off x="820023" y="3125908"/>
                <a:ext cx="71744" cy="64178"/>
              </a:xfrm>
              <a:custGeom>
                <a:avLst/>
                <a:gdLst/>
                <a:ahLst/>
                <a:cxnLst/>
                <a:rect l="l" t="t" r="r" b="b"/>
                <a:pathLst>
                  <a:path w="806" h="721" extrusionOk="0">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7" name="Google Shape;1087;p28"/>
              <p:cNvSpPr/>
              <p:nvPr/>
            </p:nvSpPr>
            <p:spPr>
              <a:xfrm>
                <a:off x="897819" y="3087811"/>
                <a:ext cx="30353" cy="30620"/>
              </a:xfrm>
              <a:custGeom>
                <a:avLst/>
                <a:gdLst/>
                <a:ahLst/>
                <a:cxnLst/>
                <a:rect l="l" t="t" r="r" b="b"/>
                <a:pathLst>
                  <a:path w="341" h="344" extrusionOk="0">
                    <a:moveTo>
                      <a:pt x="290" y="1"/>
                    </a:moveTo>
                    <a:lnTo>
                      <a:pt x="1" y="290"/>
                    </a:lnTo>
                    <a:lnTo>
                      <a:pt x="51" y="344"/>
                    </a:lnTo>
                    <a:lnTo>
                      <a:pt x="340" y="54"/>
                    </a:lnTo>
                    <a:lnTo>
                      <a:pt x="290"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8" name="Google Shape;1088;p28"/>
              <p:cNvSpPr/>
              <p:nvPr/>
            </p:nvSpPr>
            <p:spPr>
              <a:xfrm>
                <a:off x="916066" y="3086387"/>
                <a:ext cx="16022" cy="23944"/>
              </a:xfrm>
              <a:custGeom>
                <a:avLst/>
                <a:gdLst/>
                <a:ahLst/>
                <a:cxnLst/>
                <a:rect l="l" t="t" r="r" b="b"/>
                <a:pathLst>
                  <a:path w="180" h="269" extrusionOk="0">
                    <a:moveTo>
                      <a:pt x="0" y="1"/>
                    </a:moveTo>
                    <a:lnTo>
                      <a:pt x="0" y="92"/>
                    </a:lnTo>
                    <a:lnTo>
                      <a:pt x="88" y="92"/>
                    </a:lnTo>
                    <a:lnTo>
                      <a:pt x="88" y="268"/>
                    </a:lnTo>
                    <a:lnTo>
                      <a:pt x="179" y="268"/>
                    </a:lnTo>
                    <a:lnTo>
                      <a:pt x="179"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9" name="Google Shape;1089;p28"/>
              <p:cNvSpPr/>
              <p:nvPr/>
            </p:nvSpPr>
            <p:spPr>
              <a:xfrm>
                <a:off x="836223" y="2648095"/>
                <a:ext cx="146248" cy="158709"/>
              </a:xfrm>
              <a:custGeom>
                <a:avLst/>
                <a:gdLst/>
                <a:ahLst/>
                <a:cxnLst/>
                <a:rect l="l" t="t" r="r" b="b"/>
                <a:pathLst>
                  <a:path w="1643" h="1783" extrusionOk="0">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0" name="Google Shape;1090;p28"/>
              <p:cNvSpPr/>
              <p:nvPr/>
            </p:nvSpPr>
            <p:spPr>
              <a:xfrm>
                <a:off x="873163" y="2720550"/>
                <a:ext cx="55544" cy="41569"/>
              </a:xfrm>
              <a:custGeom>
                <a:avLst/>
                <a:gdLst/>
                <a:ahLst/>
                <a:cxnLst/>
                <a:rect l="l" t="t" r="r" b="b"/>
                <a:pathLst>
                  <a:path w="624" h="467" extrusionOk="0">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1" name="Google Shape;1091;p28"/>
              <p:cNvSpPr/>
              <p:nvPr/>
            </p:nvSpPr>
            <p:spPr>
              <a:xfrm>
                <a:off x="905385" y="2662871"/>
                <a:ext cx="65869" cy="67828"/>
              </a:xfrm>
              <a:custGeom>
                <a:avLst/>
                <a:gdLst/>
                <a:ahLst/>
                <a:cxnLst/>
                <a:rect l="l" t="t" r="r" b="b"/>
                <a:pathLst>
                  <a:path w="740" h="762" extrusionOk="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2" name="Google Shape;1092;p28"/>
              <p:cNvSpPr/>
              <p:nvPr/>
            </p:nvSpPr>
            <p:spPr>
              <a:xfrm>
                <a:off x="644493" y="2903914"/>
                <a:ext cx="94976" cy="94976"/>
              </a:xfrm>
              <a:custGeom>
                <a:avLst/>
                <a:gdLst/>
                <a:ahLst/>
                <a:cxnLst/>
                <a:rect l="l" t="t" r="r" b="b"/>
                <a:pathLst>
                  <a:path w="1067" h="1067" extrusionOk="0">
                    <a:moveTo>
                      <a:pt x="714" y="0"/>
                    </a:moveTo>
                    <a:lnTo>
                      <a:pt x="0" y="717"/>
                    </a:lnTo>
                    <a:lnTo>
                      <a:pt x="349" y="1066"/>
                    </a:lnTo>
                    <a:lnTo>
                      <a:pt x="1066" y="353"/>
                    </a:lnTo>
                    <a:lnTo>
                      <a:pt x="7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3" name="Google Shape;1093;p28"/>
              <p:cNvSpPr/>
              <p:nvPr/>
            </p:nvSpPr>
            <p:spPr>
              <a:xfrm>
                <a:off x="713655" y="2885132"/>
                <a:ext cx="44862" cy="44862"/>
              </a:xfrm>
              <a:custGeom>
                <a:avLst/>
                <a:gdLst/>
                <a:ahLst/>
                <a:cxnLst/>
                <a:rect l="l" t="t" r="r" b="b"/>
                <a:pathLst>
                  <a:path w="504" h="504" extrusionOk="0">
                    <a:moveTo>
                      <a:pt x="151" y="1"/>
                    </a:moveTo>
                    <a:lnTo>
                      <a:pt x="0" y="152"/>
                    </a:lnTo>
                    <a:lnTo>
                      <a:pt x="349" y="504"/>
                    </a:lnTo>
                    <a:lnTo>
                      <a:pt x="503" y="350"/>
                    </a:lnTo>
                    <a:lnTo>
                      <a:pt x="1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4" name="Google Shape;1094;p28"/>
              <p:cNvSpPr/>
              <p:nvPr/>
            </p:nvSpPr>
            <p:spPr>
              <a:xfrm>
                <a:off x="641912" y="2968536"/>
                <a:ext cx="33469" cy="33113"/>
              </a:xfrm>
              <a:custGeom>
                <a:avLst/>
                <a:gdLst/>
                <a:ahLst/>
                <a:cxnLst/>
                <a:rect l="l" t="t" r="r" b="b"/>
                <a:pathLst>
                  <a:path w="376" h="372" extrusionOk="0">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5" name="Google Shape;1095;p28"/>
              <p:cNvSpPr/>
              <p:nvPr/>
            </p:nvSpPr>
            <p:spPr>
              <a:xfrm>
                <a:off x="905652" y="2901333"/>
                <a:ext cx="47711" cy="47711"/>
              </a:xfrm>
              <a:custGeom>
                <a:avLst/>
                <a:gdLst/>
                <a:ahLst/>
                <a:cxnLst/>
                <a:rect l="l" t="t" r="r" b="b"/>
                <a:pathLst>
                  <a:path w="536" h="536" extrusionOk="0">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6" name="Google Shape;1096;p28"/>
              <p:cNvSpPr/>
              <p:nvPr/>
            </p:nvSpPr>
            <p:spPr>
              <a:xfrm>
                <a:off x="819756" y="2934445"/>
                <a:ext cx="110375" cy="56701"/>
              </a:xfrm>
              <a:custGeom>
                <a:avLst/>
                <a:gdLst/>
                <a:ahLst/>
                <a:cxnLst/>
                <a:rect l="l" t="t" r="r" b="b"/>
                <a:pathLst>
                  <a:path w="1240" h="637" extrusionOk="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7" name="Google Shape;1097;p28"/>
              <p:cNvSpPr/>
              <p:nvPr/>
            </p:nvSpPr>
            <p:spPr>
              <a:xfrm>
                <a:off x="905385" y="2954561"/>
                <a:ext cx="47711" cy="47711"/>
              </a:xfrm>
              <a:custGeom>
                <a:avLst/>
                <a:gdLst/>
                <a:ahLst/>
                <a:cxnLst/>
                <a:rect l="l" t="t" r="r" b="b"/>
                <a:pathLst>
                  <a:path w="536" h="536" extrusionOk="0">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8" name="Google Shape;1098;p28"/>
              <p:cNvSpPr/>
              <p:nvPr/>
            </p:nvSpPr>
            <p:spPr>
              <a:xfrm>
                <a:off x="818866" y="2911747"/>
                <a:ext cx="110376" cy="56879"/>
              </a:xfrm>
              <a:custGeom>
                <a:avLst/>
                <a:gdLst/>
                <a:ahLst/>
                <a:cxnLst/>
                <a:rect l="l" t="t" r="r" b="b"/>
                <a:pathLst>
                  <a:path w="1240" h="639" extrusionOk="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9" name="Google Shape;1099;p28"/>
              <p:cNvSpPr/>
              <p:nvPr/>
            </p:nvSpPr>
            <p:spPr>
              <a:xfrm>
                <a:off x="644493" y="3084785"/>
                <a:ext cx="56078" cy="87677"/>
              </a:xfrm>
              <a:custGeom>
                <a:avLst/>
                <a:gdLst/>
                <a:ahLst/>
                <a:cxnLst/>
                <a:rect l="l" t="t" r="r" b="b"/>
                <a:pathLst>
                  <a:path w="630" h="985" extrusionOk="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0" name="Google Shape;1100;p28"/>
              <p:cNvSpPr/>
              <p:nvPr/>
            </p:nvSpPr>
            <p:spPr>
              <a:xfrm>
                <a:off x="701549" y="3085586"/>
                <a:ext cx="55010" cy="85452"/>
              </a:xfrm>
              <a:custGeom>
                <a:avLst/>
                <a:gdLst/>
                <a:ahLst/>
                <a:cxnLst/>
                <a:rect l="l" t="t" r="r" b="b"/>
                <a:pathLst>
                  <a:path w="618" h="960" extrusionOk="0">
                    <a:moveTo>
                      <a:pt x="617" y="1"/>
                    </a:moveTo>
                    <a:lnTo>
                      <a:pt x="1" y="482"/>
                    </a:lnTo>
                    <a:lnTo>
                      <a:pt x="617" y="960"/>
                    </a:lnTo>
                    <a:lnTo>
                      <a:pt x="6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1" name="Google Shape;1101;p28"/>
              <p:cNvSpPr/>
              <p:nvPr/>
            </p:nvSpPr>
            <p:spPr>
              <a:xfrm>
                <a:off x="700214" y="3078287"/>
                <a:ext cx="8189" cy="96133"/>
              </a:xfrm>
              <a:custGeom>
                <a:avLst/>
                <a:gdLst/>
                <a:ahLst/>
                <a:cxnLst/>
                <a:rect l="l" t="t" r="r" b="b"/>
                <a:pathLst>
                  <a:path w="92" h="1080" extrusionOk="0">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2" name="Google Shape;1102;p28"/>
              <p:cNvSpPr/>
              <p:nvPr/>
            </p:nvSpPr>
            <p:spPr>
              <a:xfrm>
                <a:off x="1661268" y="2079312"/>
                <a:ext cx="462865" cy="423789"/>
              </a:xfrm>
              <a:custGeom>
                <a:avLst/>
                <a:gdLst/>
                <a:ahLst/>
                <a:cxnLst/>
                <a:rect l="l" t="t" r="r" b="b"/>
                <a:pathLst>
                  <a:path w="520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3" name="Google Shape;1103;p28"/>
              <p:cNvSpPr/>
              <p:nvPr/>
            </p:nvSpPr>
            <p:spPr>
              <a:xfrm>
                <a:off x="1661268" y="2079312"/>
                <a:ext cx="339138" cy="423789"/>
              </a:xfrm>
              <a:custGeom>
                <a:avLst/>
                <a:gdLst/>
                <a:ahLst/>
                <a:cxnLst/>
                <a:rect l="l" t="t" r="r" b="b"/>
                <a:pathLst>
                  <a:path w="381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4" name="Google Shape;1104;p28"/>
              <p:cNvSpPr/>
              <p:nvPr/>
            </p:nvSpPr>
            <p:spPr>
              <a:xfrm>
                <a:off x="1571723" y="1917490"/>
                <a:ext cx="562826" cy="845352"/>
              </a:xfrm>
              <a:custGeom>
                <a:avLst/>
                <a:gdLst/>
                <a:ahLst/>
                <a:cxnLst/>
                <a:rect l="l" t="t" r="r" b="b"/>
                <a:pathLst>
                  <a:path w="6323" h="9497" extrusionOk="0">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5" name="Google Shape;1105;p28"/>
              <p:cNvSpPr/>
              <p:nvPr/>
            </p:nvSpPr>
            <p:spPr>
              <a:xfrm>
                <a:off x="1957765" y="2067118"/>
                <a:ext cx="236239" cy="498915"/>
              </a:xfrm>
              <a:custGeom>
                <a:avLst/>
                <a:gdLst/>
                <a:ahLst/>
                <a:cxnLst/>
                <a:rect l="l" t="t" r="r" b="b"/>
                <a:pathLst>
                  <a:path w="2654" h="5605" extrusionOk="0">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6" name="Google Shape;1106;p28"/>
              <p:cNvSpPr/>
              <p:nvPr/>
            </p:nvSpPr>
            <p:spPr>
              <a:xfrm>
                <a:off x="1941208" y="2157375"/>
                <a:ext cx="88389" cy="146159"/>
              </a:xfrm>
              <a:custGeom>
                <a:avLst/>
                <a:gdLst/>
                <a:ahLst/>
                <a:cxnLst/>
                <a:rect l="l" t="t" r="r" b="b"/>
                <a:pathLst>
                  <a:path w="993" h="1642" extrusionOk="0">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7" name="Google Shape;1107;p28"/>
              <p:cNvSpPr/>
              <p:nvPr/>
            </p:nvSpPr>
            <p:spPr>
              <a:xfrm>
                <a:off x="1026351" y="2575106"/>
                <a:ext cx="991866" cy="1169357"/>
              </a:xfrm>
              <a:custGeom>
                <a:avLst/>
                <a:gdLst/>
                <a:ahLst/>
                <a:cxnLst/>
                <a:rect l="l" t="t" r="r" b="b"/>
                <a:pathLst>
                  <a:path w="11143" h="13137" extrusionOk="0">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8" name="Google Shape;1108;p28"/>
              <p:cNvSpPr/>
              <p:nvPr/>
            </p:nvSpPr>
            <p:spPr>
              <a:xfrm>
                <a:off x="1044688" y="2503007"/>
                <a:ext cx="994893" cy="1252139"/>
              </a:xfrm>
              <a:custGeom>
                <a:avLst/>
                <a:gdLst/>
                <a:ahLst/>
                <a:cxnLst/>
                <a:rect l="l" t="t" r="r" b="b"/>
                <a:pathLst>
                  <a:path w="11177" h="14067" extrusionOk="0">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9" name="Google Shape;1109;p28"/>
              <p:cNvSpPr/>
              <p:nvPr/>
            </p:nvSpPr>
            <p:spPr>
              <a:xfrm>
                <a:off x="1575016" y="2674176"/>
                <a:ext cx="426281" cy="250748"/>
              </a:xfrm>
              <a:custGeom>
                <a:avLst/>
                <a:gdLst/>
                <a:ahLst/>
                <a:cxnLst/>
                <a:rect l="l" t="t" r="r" b="b"/>
                <a:pathLst>
                  <a:path w="4789" h="2817" extrusionOk="0">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0" name="Google Shape;1110;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1" name="Google Shape;1111;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2" name="Google Shape;1112;p28"/>
              <p:cNvSpPr/>
              <p:nvPr/>
            </p:nvSpPr>
            <p:spPr>
              <a:xfrm>
                <a:off x="1777428" y="3300638"/>
                <a:ext cx="46554" cy="59104"/>
              </a:xfrm>
              <a:custGeom>
                <a:avLst/>
                <a:gdLst/>
                <a:ahLst/>
                <a:cxnLst/>
                <a:rect l="l" t="t" r="r" b="b"/>
                <a:pathLst>
                  <a:path w="523" h="664" extrusionOk="0">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3" name="Google Shape;1113;p28"/>
              <p:cNvSpPr/>
              <p:nvPr/>
            </p:nvSpPr>
            <p:spPr>
              <a:xfrm>
                <a:off x="1899284" y="3190531"/>
                <a:ext cx="22164" cy="72901"/>
              </a:xfrm>
              <a:custGeom>
                <a:avLst/>
                <a:gdLst/>
                <a:ahLst/>
                <a:cxnLst/>
                <a:rect l="l" t="t" r="r" b="b"/>
                <a:pathLst>
                  <a:path w="249" h="819" extrusionOk="0">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4" name="Google Shape;1114;p28"/>
              <p:cNvSpPr/>
              <p:nvPr/>
            </p:nvSpPr>
            <p:spPr>
              <a:xfrm>
                <a:off x="1877654" y="3187771"/>
                <a:ext cx="16378" cy="75661"/>
              </a:xfrm>
              <a:custGeom>
                <a:avLst/>
                <a:gdLst/>
                <a:ahLst/>
                <a:cxnLst/>
                <a:rect l="l" t="t" r="r" b="b"/>
                <a:pathLst>
                  <a:path w="184" h="850" extrusionOk="0">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5" name="Google Shape;1115;p28"/>
              <p:cNvSpPr/>
              <p:nvPr/>
            </p:nvSpPr>
            <p:spPr>
              <a:xfrm>
                <a:off x="1652634" y="3457921"/>
                <a:ext cx="76729" cy="15488"/>
              </a:xfrm>
              <a:custGeom>
                <a:avLst/>
                <a:gdLst/>
                <a:ahLst/>
                <a:cxnLst/>
                <a:rect l="l" t="t" r="r" b="b"/>
                <a:pathLst>
                  <a:path w="862" h="174" extrusionOk="0">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6" name="Google Shape;1116;p28"/>
              <p:cNvSpPr/>
              <p:nvPr/>
            </p:nvSpPr>
            <p:spPr>
              <a:xfrm>
                <a:off x="1751971" y="3325472"/>
                <a:ext cx="76818" cy="14954"/>
              </a:xfrm>
              <a:custGeom>
                <a:avLst/>
                <a:gdLst/>
                <a:ahLst/>
                <a:cxnLst/>
                <a:rect l="l" t="t" r="r" b="b"/>
                <a:pathLst>
                  <a:path w="863" h="168" extrusionOk="0">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7" name="Google Shape;1117;p28"/>
              <p:cNvSpPr/>
              <p:nvPr/>
            </p:nvSpPr>
            <p:spPr>
              <a:xfrm>
                <a:off x="1044688" y="3496552"/>
                <a:ext cx="418181" cy="258581"/>
              </a:xfrm>
              <a:custGeom>
                <a:avLst/>
                <a:gdLst/>
                <a:ahLst/>
                <a:cxnLst/>
                <a:rect l="l" t="t" r="r" b="b"/>
                <a:pathLst>
                  <a:path w="4698" h="2905" extrusionOk="0">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8" name="Google Shape;1118;p28"/>
              <p:cNvSpPr/>
              <p:nvPr/>
            </p:nvSpPr>
            <p:spPr>
              <a:xfrm>
                <a:off x="428374" y="3492457"/>
                <a:ext cx="1218759" cy="1441824"/>
              </a:xfrm>
              <a:custGeom>
                <a:avLst/>
                <a:gdLst/>
                <a:ahLst/>
                <a:cxnLst/>
                <a:rect l="l" t="t" r="r" b="b"/>
                <a:pathLst>
                  <a:path w="13692" h="16198" extrusionOk="0">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9" name="Google Shape;1119;p28"/>
              <p:cNvSpPr/>
              <p:nvPr/>
            </p:nvSpPr>
            <p:spPr>
              <a:xfrm>
                <a:off x="965290" y="3571855"/>
                <a:ext cx="359878" cy="277007"/>
              </a:xfrm>
              <a:custGeom>
                <a:avLst/>
                <a:gdLst/>
                <a:ahLst/>
                <a:cxnLst/>
                <a:rect l="l" t="t" r="r" b="b"/>
                <a:pathLst>
                  <a:path w="4043" h="3112" extrusionOk="0">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0" name="Google Shape;1120;p28"/>
              <p:cNvSpPr/>
              <p:nvPr/>
            </p:nvSpPr>
            <p:spPr>
              <a:xfrm>
                <a:off x="864618" y="3638792"/>
                <a:ext cx="698214" cy="1349162"/>
              </a:xfrm>
              <a:custGeom>
                <a:avLst/>
                <a:gdLst/>
                <a:ahLst/>
                <a:cxnLst/>
                <a:rect l="l" t="t" r="r" b="b"/>
                <a:pathLst>
                  <a:path w="7844" h="15157" extrusionOk="0">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1" name="Google Shape;1121;p28"/>
              <p:cNvSpPr/>
              <p:nvPr/>
            </p:nvSpPr>
            <p:spPr>
              <a:xfrm>
                <a:off x="852779" y="3632917"/>
                <a:ext cx="671154" cy="1360022"/>
              </a:xfrm>
              <a:custGeom>
                <a:avLst/>
                <a:gdLst/>
                <a:ahLst/>
                <a:cxnLst/>
                <a:rect l="l" t="t" r="r" b="b"/>
                <a:pathLst>
                  <a:path w="7540" h="15279" extrusionOk="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2" name="Google Shape;1122;p28"/>
              <p:cNvSpPr/>
              <p:nvPr/>
            </p:nvSpPr>
            <p:spPr>
              <a:xfrm>
                <a:off x="1161292" y="3918199"/>
                <a:ext cx="340740" cy="541285"/>
              </a:xfrm>
              <a:custGeom>
                <a:avLst/>
                <a:gdLst/>
                <a:ahLst/>
                <a:cxnLst/>
                <a:rect l="l" t="t" r="r" b="b"/>
                <a:pathLst>
                  <a:path w="3828" h="6081" extrusionOk="0">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3" name="Google Shape;1123;p28"/>
              <p:cNvSpPr/>
              <p:nvPr/>
            </p:nvSpPr>
            <p:spPr>
              <a:xfrm>
                <a:off x="1200457" y="3942232"/>
                <a:ext cx="29196" cy="79310"/>
              </a:xfrm>
              <a:custGeom>
                <a:avLst/>
                <a:gdLst/>
                <a:ahLst/>
                <a:cxnLst/>
                <a:rect l="l" t="t" r="r" b="b"/>
                <a:pathLst>
                  <a:path w="328" h="891" extrusionOk="0">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4" name="Google Shape;1124;p28"/>
              <p:cNvSpPr/>
              <p:nvPr/>
            </p:nvSpPr>
            <p:spPr>
              <a:xfrm>
                <a:off x="871472" y="3988429"/>
                <a:ext cx="425925" cy="943889"/>
              </a:xfrm>
              <a:custGeom>
                <a:avLst/>
                <a:gdLst/>
                <a:ahLst/>
                <a:cxnLst/>
                <a:rect l="l" t="t" r="r" b="b"/>
                <a:pathLst>
                  <a:path w="4785" h="10604" extrusionOk="0">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5" name="Google Shape;1125;p28"/>
              <p:cNvSpPr/>
              <p:nvPr/>
            </p:nvSpPr>
            <p:spPr>
              <a:xfrm>
                <a:off x="871472" y="4050025"/>
                <a:ext cx="38186" cy="63110"/>
              </a:xfrm>
              <a:custGeom>
                <a:avLst/>
                <a:gdLst/>
                <a:ahLst/>
                <a:cxnLst/>
                <a:rect l="l" t="t" r="r" b="b"/>
                <a:pathLst>
                  <a:path w="429" h="709" extrusionOk="0">
                    <a:moveTo>
                      <a:pt x="1" y="1"/>
                    </a:moveTo>
                    <a:cubicBezTo>
                      <a:pt x="64" y="281"/>
                      <a:pt x="212" y="529"/>
                      <a:pt x="429" y="708"/>
                    </a:cubicBezTo>
                    <a:cubicBezTo>
                      <a:pt x="315" y="457"/>
                      <a:pt x="174" y="218"/>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6" name="Google Shape;1126;p28"/>
              <p:cNvSpPr/>
              <p:nvPr/>
            </p:nvSpPr>
            <p:spPr>
              <a:xfrm>
                <a:off x="1231522" y="4009702"/>
                <a:ext cx="768445" cy="981808"/>
              </a:xfrm>
              <a:custGeom>
                <a:avLst/>
                <a:gdLst/>
                <a:ahLst/>
                <a:cxnLst/>
                <a:rect l="l" t="t" r="r" b="b"/>
                <a:pathLst>
                  <a:path w="8633" h="11030" extrusionOk="0">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7" name="Google Shape;1127;p28"/>
              <p:cNvSpPr/>
              <p:nvPr/>
            </p:nvSpPr>
            <p:spPr>
              <a:xfrm>
                <a:off x="1566115" y="3546220"/>
                <a:ext cx="747527" cy="921101"/>
              </a:xfrm>
              <a:custGeom>
                <a:avLst/>
                <a:gdLst/>
                <a:ahLst/>
                <a:cxnLst/>
                <a:rect l="l" t="t" r="r" b="b"/>
                <a:pathLst>
                  <a:path w="8398" h="10348" extrusionOk="0">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8" name="Google Shape;1128;p28"/>
              <p:cNvSpPr/>
              <p:nvPr/>
            </p:nvSpPr>
            <p:spPr>
              <a:xfrm>
                <a:off x="1847747" y="3699498"/>
                <a:ext cx="217012" cy="141263"/>
              </a:xfrm>
              <a:custGeom>
                <a:avLst/>
                <a:gdLst/>
                <a:ahLst/>
                <a:cxnLst/>
                <a:rect l="l" t="t" r="r" b="b"/>
                <a:pathLst>
                  <a:path w="2438" h="1587" extrusionOk="0">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9" name="Google Shape;1129;p28"/>
              <p:cNvSpPr/>
              <p:nvPr/>
            </p:nvSpPr>
            <p:spPr>
              <a:xfrm>
                <a:off x="1963906" y="3814678"/>
                <a:ext cx="186036" cy="163961"/>
              </a:xfrm>
              <a:custGeom>
                <a:avLst/>
                <a:gdLst/>
                <a:ahLst/>
                <a:cxnLst/>
                <a:rect l="l" t="t" r="r" b="b"/>
                <a:pathLst>
                  <a:path w="2090" h="1842" extrusionOk="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0" name="Google Shape;1130;p28"/>
              <p:cNvSpPr/>
              <p:nvPr/>
            </p:nvSpPr>
            <p:spPr>
              <a:xfrm>
                <a:off x="2080155" y="3958076"/>
                <a:ext cx="165830" cy="149897"/>
              </a:xfrm>
              <a:custGeom>
                <a:avLst/>
                <a:gdLst/>
                <a:ahLst/>
                <a:cxnLst/>
                <a:rect l="l" t="t" r="r" b="b"/>
                <a:pathLst>
                  <a:path w="1863" h="1684" extrusionOk="0">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1" name="Google Shape;1131;p28"/>
              <p:cNvSpPr/>
              <p:nvPr/>
            </p:nvSpPr>
            <p:spPr>
              <a:xfrm>
                <a:off x="1213809" y="4052250"/>
                <a:ext cx="616412" cy="943889"/>
              </a:xfrm>
              <a:custGeom>
                <a:avLst/>
                <a:gdLst/>
                <a:ahLst/>
                <a:cxnLst/>
                <a:rect l="l" t="t" r="r" b="b"/>
                <a:pathLst>
                  <a:path w="6925" h="10604" extrusionOk="0">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2" name="Google Shape;1132;p28"/>
              <p:cNvSpPr/>
              <p:nvPr/>
            </p:nvSpPr>
            <p:spPr>
              <a:xfrm>
                <a:off x="1277185" y="4369308"/>
                <a:ext cx="86164" cy="300239"/>
              </a:xfrm>
              <a:custGeom>
                <a:avLst/>
                <a:gdLst/>
                <a:ahLst/>
                <a:cxnLst/>
                <a:rect l="l" t="t" r="r" b="b"/>
                <a:pathLst>
                  <a:path w="968" h="3373" extrusionOk="0">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3" name="Google Shape;1133;p28"/>
              <p:cNvSpPr/>
              <p:nvPr/>
            </p:nvSpPr>
            <p:spPr>
              <a:xfrm>
                <a:off x="1519918" y="4208821"/>
                <a:ext cx="186748" cy="518943"/>
              </a:xfrm>
              <a:custGeom>
                <a:avLst/>
                <a:gdLst/>
                <a:ahLst/>
                <a:cxnLst/>
                <a:rect l="l" t="t" r="r" b="b"/>
                <a:pathLst>
                  <a:path w="2098" h="5830" extrusionOk="0">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4" name="Google Shape;1134;p28"/>
              <p:cNvSpPr/>
              <p:nvPr/>
            </p:nvSpPr>
            <p:spPr>
              <a:xfrm>
                <a:off x="1342875" y="4046998"/>
                <a:ext cx="272022" cy="351421"/>
              </a:xfrm>
              <a:custGeom>
                <a:avLst/>
                <a:gdLst/>
                <a:ahLst/>
                <a:cxnLst/>
                <a:rect l="l" t="t" r="r" b="b"/>
                <a:pathLst>
                  <a:path w="3056" h="3948" extrusionOk="0">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5" name="Google Shape;1135;p28"/>
              <p:cNvSpPr/>
              <p:nvPr/>
            </p:nvSpPr>
            <p:spPr>
              <a:xfrm>
                <a:off x="1494995" y="4616671"/>
                <a:ext cx="339672" cy="355961"/>
              </a:xfrm>
              <a:custGeom>
                <a:avLst/>
                <a:gdLst/>
                <a:ahLst/>
                <a:cxnLst/>
                <a:rect l="l" t="t" r="r" b="b"/>
                <a:pathLst>
                  <a:path w="3816" h="3999" extrusionOk="0">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6" name="Google Shape;1136;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7" name="Google Shape;1137;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8" name="Google Shape;1138;p28"/>
              <p:cNvSpPr/>
              <p:nvPr/>
            </p:nvSpPr>
            <p:spPr>
              <a:xfrm>
                <a:off x="1359164" y="4813742"/>
                <a:ext cx="20829" cy="75750"/>
              </a:xfrm>
              <a:custGeom>
                <a:avLst/>
                <a:gdLst/>
                <a:ahLst/>
                <a:cxnLst/>
                <a:rect l="l" t="t" r="r" b="b"/>
                <a:pathLst>
                  <a:path w="234" h="851" extrusionOk="0">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9" name="Google Shape;1139;p28"/>
              <p:cNvSpPr/>
              <p:nvPr/>
            </p:nvSpPr>
            <p:spPr>
              <a:xfrm>
                <a:off x="1397795" y="4828073"/>
                <a:ext cx="37118" cy="68362"/>
              </a:xfrm>
              <a:custGeom>
                <a:avLst/>
                <a:gdLst/>
                <a:ahLst/>
                <a:cxnLst/>
                <a:rect l="l" t="t" r="r" b="b"/>
                <a:pathLst>
                  <a:path w="417" h="768" extrusionOk="0">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0" name="Google Shape;1140;p28"/>
              <p:cNvSpPr/>
              <p:nvPr/>
            </p:nvSpPr>
            <p:spPr>
              <a:xfrm>
                <a:off x="1244162" y="4808491"/>
                <a:ext cx="50203" cy="60529"/>
              </a:xfrm>
              <a:custGeom>
                <a:avLst/>
                <a:gdLst/>
                <a:ahLst/>
                <a:cxnLst/>
                <a:rect l="l" t="t" r="r" b="b"/>
                <a:pathLst>
                  <a:path w="564" h="680" extrusionOk="0">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1" name="Google Shape;1141;p28"/>
              <p:cNvSpPr/>
              <p:nvPr/>
            </p:nvSpPr>
            <p:spPr>
              <a:xfrm>
                <a:off x="950069" y="3278207"/>
                <a:ext cx="386848" cy="408656"/>
              </a:xfrm>
              <a:custGeom>
                <a:avLst/>
                <a:gdLst/>
                <a:ahLst/>
                <a:cxnLst/>
                <a:rect l="l" t="t" r="r" b="b"/>
                <a:pathLst>
                  <a:path w="4346" h="4591" extrusionOk="0">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2" name="Google Shape;1142;p28"/>
              <p:cNvSpPr/>
              <p:nvPr/>
            </p:nvSpPr>
            <p:spPr>
              <a:xfrm>
                <a:off x="969740" y="3278118"/>
                <a:ext cx="312256" cy="218259"/>
              </a:xfrm>
              <a:custGeom>
                <a:avLst/>
                <a:gdLst/>
                <a:ahLst/>
                <a:cxnLst/>
                <a:rect l="l" t="t" r="r" b="b"/>
                <a:pathLst>
                  <a:path w="3508" h="2452" extrusionOk="0">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3" name="Google Shape;1143;p28"/>
              <p:cNvSpPr/>
              <p:nvPr/>
            </p:nvSpPr>
            <p:spPr>
              <a:xfrm>
                <a:off x="794833" y="2724111"/>
                <a:ext cx="624334" cy="695722"/>
              </a:xfrm>
              <a:custGeom>
                <a:avLst/>
                <a:gdLst/>
                <a:ahLst/>
                <a:cxnLst/>
                <a:rect l="l" t="t" r="r" b="b"/>
                <a:pathLst>
                  <a:path w="7014" h="7816" extrusionOk="0">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4" name="Google Shape;1144;p28"/>
              <p:cNvSpPr/>
              <p:nvPr/>
            </p:nvSpPr>
            <p:spPr>
              <a:xfrm>
                <a:off x="1131919" y="3067339"/>
                <a:ext cx="24656" cy="59104"/>
              </a:xfrm>
              <a:custGeom>
                <a:avLst/>
                <a:gdLst/>
                <a:ahLst/>
                <a:cxnLst/>
                <a:rect l="l" t="t" r="r" b="b"/>
                <a:pathLst>
                  <a:path w="277" h="664" extrusionOk="0">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5" name="Google Shape;1145;p28"/>
              <p:cNvSpPr/>
              <p:nvPr/>
            </p:nvSpPr>
            <p:spPr>
              <a:xfrm>
                <a:off x="1078868" y="3055500"/>
                <a:ext cx="80200" cy="64445"/>
              </a:xfrm>
              <a:custGeom>
                <a:avLst/>
                <a:gdLst/>
                <a:ahLst/>
                <a:cxnLst/>
                <a:rect l="l" t="t" r="r" b="b"/>
                <a:pathLst>
                  <a:path w="901" h="724" extrusionOk="0">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6" name="Google Shape;1146;p28"/>
              <p:cNvSpPr/>
              <p:nvPr/>
            </p:nvSpPr>
            <p:spPr>
              <a:xfrm>
                <a:off x="1235439" y="3015089"/>
                <a:ext cx="43260" cy="41658"/>
              </a:xfrm>
              <a:custGeom>
                <a:avLst/>
                <a:gdLst/>
                <a:ahLst/>
                <a:cxnLst/>
                <a:rect l="l" t="t" r="r" b="b"/>
                <a:pathLst>
                  <a:path w="486" h="468" extrusionOk="0">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7" name="Google Shape;1147;p28"/>
              <p:cNvSpPr/>
              <p:nvPr/>
            </p:nvSpPr>
            <p:spPr>
              <a:xfrm>
                <a:off x="1221553" y="2985359"/>
                <a:ext cx="77708" cy="63555"/>
              </a:xfrm>
              <a:custGeom>
                <a:avLst/>
                <a:gdLst/>
                <a:ahLst/>
                <a:cxnLst/>
                <a:rect l="l" t="t" r="r" b="b"/>
                <a:pathLst>
                  <a:path w="873" h="714" extrusionOk="0">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8" name="Google Shape;1148;p28"/>
              <p:cNvSpPr/>
              <p:nvPr/>
            </p:nvSpPr>
            <p:spPr>
              <a:xfrm>
                <a:off x="1032760" y="2970583"/>
                <a:ext cx="68451" cy="55900"/>
              </a:xfrm>
              <a:custGeom>
                <a:avLst/>
                <a:gdLst/>
                <a:ahLst/>
                <a:cxnLst/>
                <a:rect l="l" t="t" r="r" b="b"/>
                <a:pathLst>
                  <a:path w="769" h="628" extrusionOk="0">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9" name="Google Shape;1149;p28"/>
              <p:cNvSpPr/>
              <p:nvPr/>
            </p:nvSpPr>
            <p:spPr>
              <a:xfrm>
                <a:off x="1187551" y="2897238"/>
                <a:ext cx="76551" cy="40857"/>
              </a:xfrm>
              <a:custGeom>
                <a:avLst/>
                <a:gdLst/>
                <a:ahLst/>
                <a:cxnLst/>
                <a:rect l="l" t="t" r="r" b="b"/>
                <a:pathLst>
                  <a:path w="860" h="459" extrusionOk="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0" name="Google Shape;1150;p28"/>
              <p:cNvSpPr/>
              <p:nvPr/>
            </p:nvSpPr>
            <p:spPr>
              <a:xfrm>
                <a:off x="1182388" y="3235481"/>
                <a:ext cx="42815" cy="22342"/>
              </a:xfrm>
              <a:custGeom>
                <a:avLst/>
                <a:gdLst/>
                <a:ahLst/>
                <a:cxnLst/>
                <a:rect l="l" t="t" r="r" b="b"/>
                <a:pathLst>
                  <a:path w="481" h="251" extrusionOk="0">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1" name="Google Shape;1151;p28"/>
              <p:cNvSpPr/>
              <p:nvPr/>
            </p:nvSpPr>
            <p:spPr>
              <a:xfrm>
                <a:off x="1165476" y="2938984"/>
                <a:ext cx="121858" cy="252974"/>
              </a:xfrm>
              <a:custGeom>
                <a:avLst/>
                <a:gdLst/>
                <a:ahLst/>
                <a:cxnLst/>
                <a:rect l="l" t="t" r="r" b="b"/>
                <a:pathLst>
                  <a:path w="1369" h="2842" extrusionOk="0">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2" name="Google Shape;1152;p28"/>
              <p:cNvSpPr/>
              <p:nvPr/>
            </p:nvSpPr>
            <p:spPr>
              <a:xfrm>
                <a:off x="1178382" y="3176556"/>
                <a:ext cx="67560" cy="48957"/>
              </a:xfrm>
              <a:custGeom>
                <a:avLst/>
                <a:gdLst/>
                <a:ahLst/>
                <a:cxnLst/>
                <a:rect l="l" t="t" r="r" b="b"/>
                <a:pathLst>
                  <a:path w="759" h="550" extrusionOk="0">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3" name="Google Shape;1153;p28"/>
              <p:cNvSpPr/>
              <p:nvPr/>
            </p:nvSpPr>
            <p:spPr>
              <a:xfrm>
                <a:off x="1179985" y="3198542"/>
                <a:ext cx="46286" cy="26971"/>
              </a:xfrm>
              <a:custGeom>
                <a:avLst/>
                <a:gdLst/>
                <a:ahLst/>
                <a:cxnLst/>
                <a:rect l="l" t="t" r="r" b="b"/>
                <a:pathLst>
                  <a:path w="520" h="303" extrusionOk="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4" name="Google Shape;1154;p28"/>
              <p:cNvSpPr/>
              <p:nvPr/>
            </p:nvSpPr>
            <p:spPr>
              <a:xfrm>
                <a:off x="692915" y="2673107"/>
                <a:ext cx="564784" cy="561580"/>
              </a:xfrm>
              <a:custGeom>
                <a:avLst/>
                <a:gdLst/>
                <a:ahLst/>
                <a:cxnLst/>
                <a:rect l="l" t="t" r="r" b="b"/>
                <a:pathLst>
                  <a:path w="6345" h="6309" extrusionOk="0">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5" name="Google Shape;1155;p28"/>
              <p:cNvSpPr/>
              <p:nvPr/>
            </p:nvSpPr>
            <p:spPr>
              <a:xfrm>
                <a:off x="714723" y="2911391"/>
                <a:ext cx="182120" cy="296323"/>
              </a:xfrm>
              <a:custGeom>
                <a:avLst/>
                <a:gdLst/>
                <a:ahLst/>
                <a:cxnLst/>
                <a:rect l="l" t="t" r="r" b="b"/>
                <a:pathLst>
                  <a:path w="2046" h="3329" extrusionOk="0">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6" name="Google Shape;1156;p28"/>
              <p:cNvSpPr/>
              <p:nvPr/>
            </p:nvSpPr>
            <p:spPr>
              <a:xfrm>
                <a:off x="888829" y="2884865"/>
                <a:ext cx="306381" cy="44417"/>
              </a:xfrm>
              <a:custGeom>
                <a:avLst/>
                <a:gdLst/>
                <a:ahLst/>
                <a:cxnLst/>
                <a:rect l="l" t="t" r="r" b="b"/>
                <a:pathLst>
                  <a:path w="3442" h="499" extrusionOk="0">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7" name="Google Shape;1157;p28"/>
              <p:cNvSpPr/>
              <p:nvPr/>
            </p:nvSpPr>
            <p:spPr>
              <a:xfrm>
                <a:off x="857764" y="2657085"/>
                <a:ext cx="380617" cy="154259"/>
              </a:xfrm>
              <a:custGeom>
                <a:avLst/>
                <a:gdLst/>
                <a:ahLst/>
                <a:cxnLst/>
                <a:rect l="l" t="t" r="r" b="b"/>
                <a:pathLst>
                  <a:path w="4276" h="1733" extrusionOk="0">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8" name="Google Shape;1158;p28"/>
              <p:cNvSpPr/>
              <p:nvPr/>
            </p:nvSpPr>
            <p:spPr>
              <a:xfrm>
                <a:off x="1004455" y="3013487"/>
                <a:ext cx="210069" cy="185502"/>
              </a:xfrm>
              <a:custGeom>
                <a:avLst/>
                <a:gdLst/>
                <a:ahLst/>
                <a:cxnLst/>
                <a:rect l="l" t="t" r="r" b="b"/>
                <a:pathLst>
                  <a:path w="2360" h="2084" extrusionOk="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9" name="Google Shape;1159;p28"/>
              <p:cNvSpPr/>
              <p:nvPr/>
            </p:nvSpPr>
            <p:spPr>
              <a:xfrm>
                <a:off x="1216390" y="2920292"/>
                <a:ext cx="161914" cy="176957"/>
              </a:xfrm>
              <a:custGeom>
                <a:avLst/>
                <a:gdLst/>
                <a:ahLst/>
                <a:cxnLst/>
                <a:rect l="l" t="t" r="r" b="b"/>
                <a:pathLst>
                  <a:path w="1819" h="1988" extrusionOk="0">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0" name="Google Shape;1160;p28"/>
              <p:cNvSpPr/>
              <p:nvPr/>
            </p:nvSpPr>
            <p:spPr>
              <a:xfrm>
                <a:off x="1175534" y="3021676"/>
                <a:ext cx="59994" cy="42192"/>
              </a:xfrm>
              <a:custGeom>
                <a:avLst/>
                <a:gdLst/>
                <a:ahLst/>
                <a:cxnLst/>
                <a:rect l="l" t="t" r="r" b="b"/>
                <a:pathLst>
                  <a:path w="674" h="474" extrusionOk="0">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1" name="Google Shape;1161;p28"/>
              <p:cNvSpPr/>
              <p:nvPr/>
            </p:nvSpPr>
            <p:spPr>
              <a:xfrm>
                <a:off x="841297" y="3122793"/>
                <a:ext cx="188172" cy="147405"/>
              </a:xfrm>
              <a:custGeom>
                <a:avLst/>
                <a:gdLst/>
                <a:ahLst/>
                <a:cxnLst/>
                <a:rect l="l" t="t" r="r" b="b"/>
                <a:pathLst>
                  <a:path w="2114" h="1656" extrusionOk="0">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2" name="Google Shape;1162;p28"/>
              <p:cNvSpPr/>
              <p:nvPr/>
            </p:nvSpPr>
            <p:spPr>
              <a:xfrm>
                <a:off x="788068" y="3144779"/>
                <a:ext cx="209268" cy="166186"/>
              </a:xfrm>
              <a:custGeom>
                <a:avLst/>
                <a:gdLst/>
                <a:ahLst/>
                <a:cxnLst/>
                <a:rect l="l" t="t" r="r" b="b"/>
                <a:pathLst>
                  <a:path w="2351" h="1867" extrusionOk="0">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3" name="Google Shape;1163;p28"/>
              <p:cNvSpPr/>
              <p:nvPr/>
            </p:nvSpPr>
            <p:spPr>
              <a:xfrm>
                <a:off x="849664" y="3186614"/>
                <a:ext cx="122926" cy="89369"/>
              </a:xfrm>
              <a:custGeom>
                <a:avLst/>
                <a:gdLst/>
                <a:ahLst/>
                <a:cxnLst/>
                <a:rect l="l" t="t" r="r" b="b"/>
                <a:pathLst>
                  <a:path w="1381" h="1004" extrusionOk="0">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4" name="Google Shape;1164;p28"/>
              <p:cNvSpPr/>
              <p:nvPr/>
            </p:nvSpPr>
            <p:spPr>
              <a:xfrm>
                <a:off x="938141" y="3480352"/>
                <a:ext cx="433758" cy="382220"/>
              </a:xfrm>
              <a:custGeom>
                <a:avLst/>
                <a:gdLst/>
                <a:ahLst/>
                <a:cxnLst/>
                <a:rect l="l" t="t" r="r" b="b"/>
                <a:pathLst>
                  <a:path w="4873" h="4294" extrusionOk="0">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5" name="Google Shape;1165;p28"/>
              <p:cNvSpPr/>
              <p:nvPr/>
            </p:nvSpPr>
            <p:spPr>
              <a:xfrm>
                <a:off x="933424" y="3528151"/>
                <a:ext cx="447466" cy="348128"/>
              </a:xfrm>
              <a:custGeom>
                <a:avLst/>
                <a:gdLst/>
                <a:ahLst/>
                <a:cxnLst/>
                <a:rect l="l" t="t" r="r" b="b"/>
                <a:pathLst>
                  <a:path w="5027" h="3911" extrusionOk="0">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pic>
        <p:nvPicPr>
          <p:cNvPr id="4" name="Picture 3" descr="MicrosoftTeams-image 3"/>
          <p:cNvPicPr>
            <a:picLocks noChangeAspect="1"/>
          </p:cNvPicPr>
          <p:nvPr/>
        </p:nvPicPr>
        <p:blipFill>
          <a:blip r:embed="rId3"/>
          <a:stretch>
            <a:fillRect/>
          </a:stretch>
        </p:blipFill>
        <p:spPr>
          <a:xfrm>
            <a:off x="6705388" y="692573"/>
            <a:ext cx="4728633" cy="26212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18789" y="1819356"/>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Body of the HTML Document</a:t>
            </a:r>
          </a:p>
        </p:txBody>
      </p:sp>
      <p:pic>
        <p:nvPicPr>
          <p:cNvPr id="4" name="Picture 3" descr="A black background with white text&#10;&#10;Description automatically generated">
            <a:extLst>
              <a:ext uri="{FF2B5EF4-FFF2-40B4-BE49-F238E27FC236}">
                <a16:creationId xmlns:a16="http://schemas.microsoft.com/office/drawing/2014/main" id="{62907715-5536-EE07-317C-6AF887BBD1AA}"/>
              </a:ext>
            </a:extLst>
          </p:cNvPr>
          <p:cNvPicPr>
            <a:picLocks noChangeAspect="1"/>
          </p:cNvPicPr>
          <p:nvPr/>
        </p:nvPicPr>
        <p:blipFill>
          <a:blip r:embed="rId4"/>
          <a:stretch>
            <a:fillRect/>
          </a:stretch>
        </p:blipFill>
        <p:spPr>
          <a:xfrm>
            <a:off x="818867" y="2750363"/>
            <a:ext cx="10267292" cy="841302"/>
          </a:xfrm>
          <a:prstGeom prst="rect">
            <a:avLst/>
          </a:prstGeom>
        </p:spPr>
      </p:pic>
      <p:sp>
        <p:nvSpPr>
          <p:cNvPr id="5" name="TextBox 4">
            <a:extLst>
              <a:ext uri="{FF2B5EF4-FFF2-40B4-BE49-F238E27FC236}">
                <a16:creationId xmlns:a16="http://schemas.microsoft.com/office/drawing/2014/main" id="{DCFF2CFD-CFB6-14E9-5E51-9C0711B10DE9}"/>
              </a:ext>
            </a:extLst>
          </p:cNvPr>
          <p:cNvSpPr txBox="1"/>
          <p:nvPr/>
        </p:nvSpPr>
        <p:spPr>
          <a:xfrm>
            <a:off x="818789" y="4354977"/>
            <a:ext cx="1026749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&lt;h2 id="title1"&gt;Movie Ratings Table&lt;/h2&gt;</a:t>
            </a:r>
            <a:r>
              <a:rPr lang="en-US" sz="2400" dirty="0">
                <a:latin typeface="Calibri Light"/>
              </a:rPr>
              <a:t> :  This creates a big heading (like a title) on our page that says "Movie Ratings Table".</a:t>
            </a:r>
          </a:p>
        </p:txBody>
      </p:sp>
    </p:spTree>
    <p:extLst>
      <p:ext uri="{BB962C8B-B14F-4D97-AF65-F5344CB8AC3E}">
        <p14:creationId xmlns:p14="http://schemas.microsoft.com/office/powerpoint/2010/main" val="255967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39026" y="1714480"/>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Adding an Image</a:t>
            </a:r>
          </a:p>
        </p:txBody>
      </p:sp>
      <p:pic>
        <p:nvPicPr>
          <p:cNvPr id="5" name="Picture 4" descr="A black background with green text&#10;&#10;Description automatically generated">
            <a:extLst>
              <a:ext uri="{FF2B5EF4-FFF2-40B4-BE49-F238E27FC236}">
                <a16:creationId xmlns:a16="http://schemas.microsoft.com/office/drawing/2014/main" id="{B7D88ABA-C88B-4DCD-FC73-7390DD8EF8E0}"/>
              </a:ext>
            </a:extLst>
          </p:cNvPr>
          <p:cNvPicPr>
            <a:picLocks noChangeAspect="1"/>
          </p:cNvPicPr>
          <p:nvPr/>
        </p:nvPicPr>
        <p:blipFill>
          <a:blip r:embed="rId4"/>
          <a:stretch>
            <a:fillRect/>
          </a:stretch>
        </p:blipFill>
        <p:spPr>
          <a:xfrm>
            <a:off x="841938" y="2448968"/>
            <a:ext cx="10511327" cy="980591"/>
          </a:xfrm>
          <a:prstGeom prst="rect">
            <a:avLst/>
          </a:prstGeom>
        </p:spPr>
      </p:pic>
      <p:sp>
        <p:nvSpPr>
          <p:cNvPr id="7" name="TextBox 6">
            <a:extLst>
              <a:ext uri="{FF2B5EF4-FFF2-40B4-BE49-F238E27FC236}">
                <a16:creationId xmlns:a16="http://schemas.microsoft.com/office/drawing/2014/main" id="{E000BC6F-E83A-A699-12A3-3967ACAEB3F1}"/>
              </a:ext>
            </a:extLst>
          </p:cNvPr>
          <p:cNvSpPr txBox="1"/>
          <p:nvPr/>
        </p:nvSpPr>
        <p:spPr>
          <a:xfrm>
            <a:off x="836938" y="4044375"/>
            <a:ext cx="105171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&lt;</a:t>
            </a:r>
            <a:r>
              <a:rPr lang="en-US" sz="2400" b="1" dirty="0" err="1">
                <a:highlight>
                  <a:srgbClr val="FFFF00"/>
                </a:highlight>
                <a:latin typeface="Calibri Light"/>
              </a:rPr>
              <a:t>img</a:t>
            </a:r>
            <a:r>
              <a:rPr lang="en-US" sz="2400" b="1" dirty="0">
                <a:highlight>
                  <a:srgbClr val="FFFF00"/>
                </a:highlight>
                <a:latin typeface="Calibri Light"/>
              </a:rPr>
              <a:t> </a:t>
            </a:r>
            <a:r>
              <a:rPr lang="en-US" sz="2400" b="1" dirty="0" err="1">
                <a:highlight>
                  <a:srgbClr val="FFFF00"/>
                </a:highlight>
                <a:latin typeface="Calibri Light"/>
              </a:rPr>
              <a:t>src</a:t>
            </a:r>
            <a:r>
              <a:rPr lang="en-US" sz="2400" b="1" dirty="0">
                <a:highlight>
                  <a:srgbClr val="FFFF00"/>
                </a:highlight>
                <a:latin typeface="Calibri Light"/>
              </a:rPr>
              <a:t>="/movie.png" alt="Movie Night" class="intro-image"&gt;</a:t>
            </a:r>
            <a:r>
              <a:rPr lang="en-US" sz="2400" dirty="0">
                <a:latin typeface="Calibri Light"/>
              </a:rPr>
              <a:t> :  This adds an image to our page. The </a:t>
            </a:r>
            <a:r>
              <a:rPr lang="en-US" sz="2400" b="1" dirty="0" err="1">
                <a:latin typeface="Calibri Light"/>
              </a:rPr>
              <a:t>src</a:t>
            </a:r>
            <a:r>
              <a:rPr lang="en-US" sz="2400" b="1" dirty="0">
                <a:latin typeface="Calibri Light"/>
              </a:rPr>
              <a:t> </a:t>
            </a:r>
            <a:r>
              <a:rPr lang="en-US" sz="2400" dirty="0">
                <a:latin typeface="Calibri Light"/>
              </a:rPr>
              <a:t>attribute tells the browser where to find the image. The </a:t>
            </a:r>
            <a:r>
              <a:rPr lang="en-US" sz="2400" b="1" dirty="0">
                <a:latin typeface="Calibri Light"/>
              </a:rPr>
              <a:t>alt</a:t>
            </a:r>
            <a:r>
              <a:rPr lang="en-US" sz="2400" dirty="0">
                <a:latin typeface="Calibri Light"/>
              </a:rPr>
              <a:t> attribute provides a text description of the image, and the class helps us style the image with CSS.</a:t>
            </a:r>
          </a:p>
        </p:txBody>
      </p:sp>
    </p:spTree>
    <p:extLst>
      <p:ext uri="{BB962C8B-B14F-4D97-AF65-F5344CB8AC3E}">
        <p14:creationId xmlns:p14="http://schemas.microsoft.com/office/powerpoint/2010/main" val="344300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62068" y="1715240"/>
            <a:ext cx="64377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Creating the Table: Part 1 - Table and Header Row</a:t>
            </a:r>
          </a:p>
        </p:txBody>
      </p:sp>
      <p:pic>
        <p:nvPicPr>
          <p:cNvPr id="4" name="Picture 3" descr="A black screen with a black background&#10;&#10;Description automatically generated">
            <a:extLst>
              <a:ext uri="{FF2B5EF4-FFF2-40B4-BE49-F238E27FC236}">
                <a16:creationId xmlns:a16="http://schemas.microsoft.com/office/drawing/2014/main" id="{80ABD562-9437-8712-1F8E-CF6BDEFE50AF}"/>
              </a:ext>
            </a:extLst>
          </p:cNvPr>
          <p:cNvPicPr>
            <a:picLocks noChangeAspect="1"/>
          </p:cNvPicPr>
          <p:nvPr/>
        </p:nvPicPr>
        <p:blipFill>
          <a:blip r:embed="rId4"/>
          <a:stretch>
            <a:fillRect/>
          </a:stretch>
        </p:blipFill>
        <p:spPr>
          <a:xfrm>
            <a:off x="860535" y="2454248"/>
            <a:ext cx="10286998" cy="2816609"/>
          </a:xfrm>
          <a:prstGeom prst="rect">
            <a:avLst/>
          </a:prstGeom>
        </p:spPr>
      </p:pic>
    </p:spTree>
    <p:extLst>
      <p:ext uri="{BB962C8B-B14F-4D97-AF65-F5344CB8AC3E}">
        <p14:creationId xmlns:p14="http://schemas.microsoft.com/office/powerpoint/2010/main" val="33992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862068" y="1715240"/>
            <a:ext cx="64377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Creating the Table: Part 1 - Table and Header Row</a:t>
            </a:r>
          </a:p>
        </p:txBody>
      </p:sp>
      <p:sp>
        <p:nvSpPr>
          <p:cNvPr id="2" name="TextBox 1">
            <a:extLst>
              <a:ext uri="{FF2B5EF4-FFF2-40B4-BE49-F238E27FC236}">
                <a16:creationId xmlns:a16="http://schemas.microsoft.com/office/drawing/2014/main" id="{4273DB4B-A8DB-02DA-31A6-F854153E8E64}"/>
              </a:ext>
            </a:extLst>
          </p:cNvPr>
          <p:cNvSpPr txBox="1"/>
          <p:nvPr/>
        </p:nvSpPr>
        <p:spPr>
          <a:xfrm>
            <a:off x="862068" y="2595481"/>
            <a:ext cx="1032004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&lt;table&gt; </a:t>
            </a:r>
            <a:r>
              <a:rPr lang="en-US" sz="2400" dirty="0">
                <a:latin typeface="Calibri Light"/>
              </a:rPr>
              <a:t>: This starts our table.</a:t>
            </a:r>
          </a:p>
          <a:p>
            <a:r>
              <a:rPr lang="en-US" sz="2400" b="1" dirty="0">
                <a:highlight>
                  <a:srgbClr val="FFFF00"/>
                </a:highlight>
                <a:latin typeface="Calibri Light"/>
              </a:rPr>
              <a:t>&lt;tr&gt;</a:t>
            </a:r>
            <a:r>
              <a:rPr lang="en-US" sz="2400" dirty="0">
                <a:latin typeface="Calibri Light"/>
              </a:rPr>
              <a:t> : This stands for "table row" and it creates a row in our table.</a:t>
            </a:r>
          </a:p>
          <a:p>
            <a:r>
              <a:rPr lang="en-US" sz="2400" b="1" dirty="0">
                <a:highlight>
                  <a:srgbClr val="FFFF00"/>
                </a:highlight>
                <a:latin typeface="Calibri Light"/>
              </a:rPr>
              <a:t>&lt;</a:t>
            </a:r>
            <a:r>
              <a:rPr lang="en-US" sz="2400" b="1" dirty="0" err="1">
                <a:highlight>
                  <a:srgbClr val="FFFF00"/>
                </a:highlight>
                <a:latin typeface="Calibri Light"/>
              </a:rPr>
              <a:t>th</a:t>
            </a:r>
            <a:r>
              <a:rPr lang="en-US" sz="2400" b="1" dirty="0">
                <a:highlight>
                  <a:srgbClr val="FFFF00"/>
                </a:highlight>
                <a:latin typeface="Calibri Light"/>
              </a:rPr>
              <a:t>&gt;</a:t>
            </a:r>
            <a:r>
              <a:rPr lang="en-US" sz="2400" dirty="0">
                <a:latin typeface="Calibri Light"/>
              </a:rPr>
              <a:t> : This stands for "table header" and it creates a header cell. These are the  headings for each column in our table. In this part, we have three header    cells: "Movie Title", "Genre", and "Rating".</a:t>
            </a:r>
          </a:p>
          <a:p>
            <a:r>
              <a:rPr lang="en-US" sz="2400" b="1" dirty="0">
                <a:highlight>
                  <a:srgbClr val="FFFF00"/>
                </a:highlight>
                <a:latin typeface="Calibri Light"/>
              </a:rPr>
              <a:t>&lt;/tr&gt;</a:t>
            </a:r>
            <a:r>
              <a:rPr lang="en-US" sz="2400" dirty="0">
                <a:latin typeface="Calibri Light"/>
              </a:rPr>
              <a:t> : This ends the header row.</a:t>
            </a:r>
          </a:p>
        </p:txBody>
      </p:sp>
    </p:spTree>
    <p:extLst>
      <p:ext uri="{BB962C8B-B14F-4D97-AF65-F5344CB8AC3E}">
        <p14:creationId xmlns:p14="http://schemas.microsoft.com/office/powerpoint/2010/main" val="1255610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Creating the Table: Part 2 - First Row of Data</a:t>
            </a:r>
          </a:p>
        </p:txBody>
      </p:sp>
      <p:pic>
        <p:nvPicPr>
          <p:cNvPr id="4" name="Picture 3" descr="A white arrow on a black background&#10;&#10;Description automatically generated">
            <a:extLst>
              <a:ext uri="{FF2B5EF4-FFF2-40B4-BE49-F238E27FC236}">
                <a16:creationId xmlns:a16="http://schemas.microsoft.com/office/drawing/2014/main" id="{0225DE55-12DD-F030-FF8F-556D7AC59036}"/>
              </a:ext>
            </a:extLst>
          </p:cNvPr>
          <p:cNvPicPr>
            <a:picLocks noChangeAspect="1"/>
          </p:cNvPicPr>
          <p:nvPr/>
        </p:nvPicPr>
        <p:blipFill>
          <a:blip r:embed="rId4"/>
          <a:stretch>
            <a:fillRect/>
          </a:stretch>
        </p:blipFill>
        <p:spPr>
          <a:xfrm>
            <a:off x="586816" y="2728869"/>
            <a:ext cx="10713982" cy="2437757"/>
          </a:xfrm>
          <a:prstGeom prst="rect">
            <a:avLst/>
          </a:prstGeom>
        </p:spPr>
      </p:pic>
    </p:spTree>
    <p:extLst>
      <p:ext uri="{BB962C8B-B14F-4D97-AF65-F5344CB8AC3E}">
        <p14:creationId xmlns:p14="http://schemas.microsoft.com/office/powerpoint/2010/main" val="319930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Creating the Table: Part 2 - First Row of Data</a:t>
            </a:r>
          </a:p>
        </p:txBody>
      </p:sp>
      <p:sp>
        <p:nvSpPr>
          <p:cNvPr id="2" name="TextBox 1">
            <a:extLst>
              <a:ext uri="{FF2B5EF4-FFF2-40B4-BE49-F238E27FC236}">
                <a16:creationId xmlns:a16="http://schemas.microsoft.com/office/drawing/2014/main" id="{FF0120BB-6F2F-6140-997B-6A7FC020085A}"/>
              </a:ext>
            </a:extLst>
          </p:cNvPr>
          <p:cNvSpPr txBox="1"/>
          <p:nvPr/>
        </p:nvSpPr>
        <p:spPr>
          <a:xfrm>
            <a:off x="723375" y="2864049"/>
            <a:ext cx="1045799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&lt;tr&gt;</a:t>
            </a:r>
            <a:r>
              <a:rPr lang="en-US" sz="2400" dirty="0">
                <a:latin typeface="Calibri Light"/>
              </a:rPr>
              <a:t> :  This creates a new row in our table.</a:t>
            </a:r>
          </a:p>
          <a:p>
            <a:r>
              <a:rPr lang="en-US" sz="2400" b="1" dirty="0">
                <a:latin typeface="Calibri Light"/>
              </a:rPr>
              <a:t>&lt;td&gt;</a:t>
            </a:r>
            <a:r>
              <a:rPr lang="en-US" sz="2400" dirty="0">
                <a:latin typeface="Calibri Light"/>
              </a:rPr>
              <a:t> :  This stands for "table data" and it creates a regular cell in our table. Each cell contains a piece of information about the movie "Jurassic Park". The cells have the title, genre, and rating of the movie.</a:t>
            </a:r>
            <a:endParaRPr lang="en-US" sz="2400">
              <a:latin typeface="Calibri Light"/>
            </a:endParaRPr>
          </a:p>
          <a:p>
            <a:endParaRPr lang="en-US" sz="2400" b="1" dirty="0">
              <a:latin typeface="Calibri Light"/>
            </a:endParaRPr>
          </a:p>
        </p:txBody>
      </p:sp>
    </p:spTree>
    <p:extLst>
      <p:ext uri="{BB962C8B-B14F-4D97-AF65-F5344CB8AC3E}">
        <p14:creationId xmlns:p14="http://schemas.microsoft.com/office/powerpoint/2010/main" val="2054949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60699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Creating the Table: Part 3 - Second Row of Data</a:t>
            </a:r>
          </a:p>
        </p:txBody>
      </p:sp>
      <p:pic>
        <p:nvPicPr>
          <p:cNvPr id="2" name="Picture 1" descr="A black background with white text&#10;&#10;Description automatically generated">
            <a:extLst>
              <a:ext uri="{FF2B5EF4-FFF2-40B4-BE49-F238E27FC236}">
                <a16:creationId xmlns:a16="http://schemas.microsoft.com/office/drawing/2014/main" id="{233D015C-6619-3B82-779F-D5B7C14A2318}"/>
              </a:ext>
            </a:extLst>
          </p:cNvPr>
          <p:cNvPicPr>
            <a:picLocks noChangeAspect="1"/>
          </p:cNvPicPr>
          <p:nvPr/>
        </p:nvPicPr>
        <p:blipFill>
          <a:blip r:embed="rId4"/>
          <a:stretch>
            <a:fillRect/>
          </a:stretch>
        </p:blipFill>
        <p:spPr>
          <a:xfrm>
            <a:off x="722750" y="2707285"/>
            <a:ext cx="10554056" cy="2500325"/>
          </a:xfrm>
          <a:prstGeom prst="rect">
            <a:avLst/>
          </a:prstGeom>
        </p:spPr>
      </p:pic>
    </p:spTree>
    <p:extLst>
      <p:ext uri="{BB962C8B-B14F-4D97-AF65-F5344CB8AC3E}">
        <p14:creationId xmlns:p14="http://schemas.microsoft.com/office/powerpoint/2010/main" val="156660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73245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Creating the Table: Part 3 - Second Row of Data</a:t>
            </a:r>
            <a:endParaRPr lang="en-US" sz="2400">
              <a:latin typeface="Calibri Light"/>
            </a:endParaRPr>
          </a:p>
        </p:txBody>
      </p:sp>
      <p:sp>
        <p:nvSpPr>
          <p:cNvPr id="2" name="TextBox 1">
            <a:extLst>
              <a:ext uri="{FF2B5EF4-FFF2-40B4-BE49-F238E27FC236}">
                <a16:creationId xmlns:a16="http://schemas.microsoft.com/office/drawing/2014/main" id="{FF0120BB-6F2F-6140-997B-6A7FC020085A}"/>
              </a:ext>
            </a:extLst>
          </p:cNvPr>
          <p:cNvSpPr txBox="1"/>
          <p:nvPr/>
        </p:nvSpPr>
        <p:spPr>
          <a:xfrm>
            <a:off x="723375" y="2864049"/>
            <a:ext cx="1045799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&lt;tr&gt;</a:t>
            </a:r>
            <a:r>
              <a:rPr lang="en-US" sz="2400" dirty="0">
                <a:latin typeface="Calibri Light"/>
              </a:rPr>
              <a:t> :  This creates another new row in our table.</a:t>
            </a:r>
          </a:p>
          <a:p>
            <a:r>
              <a:rPr lang="en-US" sz="2400" b="1" dirty="0">
                <a:highlight>
                  <a:srgbClr val="FFFF00"/>
                </a:highlight>
                <a:latin typeface="Calibri Light"/>
              </a:rPr>
              <a:t>&lt;td&gt;</a:t>
            </a:r>
            <a:r>
              <a:rPr lang="en-US" sz="2400" dirty="0">
                <a:latin typeface="Calibri Light"/>
              </a:rPr>
              <a:t> :  Each cell in this row contains a piece of information about the movie "Harry Potter and the Sorcerer's Stone". The cells have the title, genre, and rating of the movie.</a:t>
            </a:r>
            <a:endParaRPr lang="en-US" sz="2400">
              <a:latin typeface="Calibri Light"/>
            </a:endParaRPr>
          </a:p>
        </p:txBody>
      </p:sp>
    </p:spTree>
    <p:extLst>
      <p:ext uri="{BB962C8B-B14F-4D97-AF65-F5344CB8AC3E}">
        <p14:creationId xmlns:p14="http://schemas.microsoft.com/office/powerpoint/2010/main" val="810998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pic>
        <p:nvPicPr>
          <p:cNvPr id="4" name="Picture 3" descr="A black screen with a black background&#10;&#10;Description automatically generated">
            <a:extLst>
              <a:ext uri="{FF2B5EF4-FFF2-40B4-BE49-F238E27FC236}">
                <a16:creationId xmlns:a16="http://schemas.microsoft.com/office/drawing/2014/main" id="{ED368FFF-211B-83B1-46F5-980FADFED5D8}"/>
              </a:ext>
            </a:extLst>
          </p:cNvPr>
          <p:cNvPicPr>
            <a:picLocks noChangeAspect="1"/>
          </p:cNvPicPr>
          <p:nvPr/>
        </p:nvPicPr>
        <p:blipFill>
          <a:blip r:embed="rId4"/>
          <a:stretch>
            <a:fillRect/>
          </a:stretch>
        </p:blipFill>
        <p:spPr>
          <a:xfrm>
            <a:off x="725378" y="2751869"/>
            <a:ext cx="10493952" cy="2551671"/>
          </a:xfrm>
          <a:prstGeom prst="rect">
            <a:avLst/>
          </a:prstGeom>
        </p:spPr>
      </p:pic>
      <p:sp>
        <p:nvSpPr>
          <p:cNvPr id="5" name="TextBox 4">
            <a:extLst>
              <a:ext uri="{FF2B5EF4-FFF2-40B4-BE49-F238E27FC236}">
                <a16:creationId xmlns:a16="http://schemas.microsoft.com/office/drawing/2014/main" id="{78800B22-5A88-738C-A47C-EA6D15C319BA}"/>
              </a:ext>
            </a:extLst>
          </p:cNvPr>
          <p:cNvSpPr txBox="1"/>
          <p:nvPr/>
        </p:nvSpPr>
        <p:spPr>
          <a:xfrm>
            <a:off x="723375" y="1714479"/>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Creating the Table: Part 4 - Last Row of Data and Closing the Table</a:t>
            </a:r>
          </a:p>
        </p:txBody>
      </p:sp>
    </p:spTree>
    <p:extLst>
      <p:ext uri="{BB962C8B-B14F-4D97-AF65-F5344CB8AC3E}">
        <p14:creationId xmlns:p14="http://schemas.microsoft.com/office/powerpoint/2010/main" val="3531219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85661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Creating the Table: Part 4 - Last Row of Data and Closing the Table</a:t>
            </a:r>
          </a:p>
        </p:txBody>
      </p:sp>
      <p:sp>
        <p:nvSpPr>
          <p:cNvPr id="2" name="TextBox 1">
            <a:extLst>
              <a:ext uri="{FF2B5EF4-FFF2-40B4-BE49-F238E27FC236}">
                <a16:creationId xmlns:a16="http://schemas.microsoft.com/office/drawing/2014/main" id="{FF0120BB-6F2F-6140-997B-6A7FC020085A}"/>
              </a:ext>
            </a:extLst>
          </p:cNvPr>
          <p:cNvSpPr txBox="1"/>
          <p:nvPr/>
        </p:nvSpPr>
        <p:spPr>
          <a:xfrm>
            <a:off x="723375" y="2864049"/>
            <a:ext cx="104579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&lt;tr&gt;</a:t>
            </a:r>
            <a:r>
              <a:rPr lang="en-US" sz="2400" dirty="0">
                <a:latin typeface="Calibri Light"/>
              </a:rPr>
              <a:t> :  This creates another new row in our table for the last movie.</a:t>
            </a:r>
            <a:endParaRPr lang="en-US"/>
          </a:p>
          <a:p>
            <a:r>
              <a:rPr lang="en-US" sz="2400" b="1" dirty="0">
                <a:highlight>
                  <a:srgbClr val="FFFF00"/>
                </a:highlight>
                <a:latin typeface="Calibri Light"/>
              </a:rPr>
              <a:t>&lt;td&gt;</a:t>
            </a:r>
            <a:r>
              <a:rPr lang="en-US" sz="2400" dirty="0">
                <a:latin typeface="Calibri Light"/>
              </a:rPr>
              <a:t> :  Each cell in this row contains the title, genre, and rating for "Toy Story".</a:t>
            </a:r>
            <a:endParaRPr lang="en-US"/>
          </a:p>
          <a:p>
            <a:r>
              <a:rPr lang="en-US" sz="2400" b="1" dirty="0">
                <a:highlight>
                  <a:srgbClr val="FFFF00"/>
                </a:highlight>
                <a:latin typeface="Calibri Light"/>
              </a:rPr>
              <a:t>&lt;/table&gt;</a:t>
            </a:r>
            <a:r>
              <a:rPr lang="en-US" sz="2400" dirty="0">
                <a:latin typeface="Calibri Light"/>
              </a:rPr>
              <a:t> :  This ends our table.</a:t>
            </a:r>
            <a:endParaRPr lang="en-US"/>
          </a:p>
        </p:txBody>
      </p:sp>
    </p:spTree>
    <p:extLst>
      <p:ext uri="{BB962C8B-B14F-4D97-AF65-F5344CB8AC3E}">
        <p14:creationId xmlns:p14="http://schemas.microsoft.com/office/powerpoint/2010/main" val="373114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extBox 5">
            <a:extLst>
              <a:ext uri="{FF2B5EF4-FFF2-40B4-BE49-F238E27FC236}">
                <a16:creationId xmlns:a16="http://schemas.microsoft.com/office/drawing/2014/main" id="{2210EC72-A721-34F6-66B5-9D76FB85B4E7}"/>
              </a:ext>
            </a:extLst>
          </p:cNvPr>
          <p:cNvSpPr txBox="1"/>
          <p:nvPr/>
        </p:nvSpPr>
        <p:spPr>
          <a:xfrm>
            <a:off x="3634451" y="2916820"/>
            <a:ext cx="58683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Calibri"/>
              </a:rPr>
              <a:t>Recap of the last Class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2042928"/>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Body</a:t>
            </a:r>
          </a:p>
        </p:txBody>
      </p:sp>
      <p:sp>
        <p:nvSpPr>
          <p:cNvPr id="2" name="TextBox 7">
            <a:extLst>
              <a:ext uri="{FF2B5EF4-FFF2-40B4-BE49-F238E27FC236}">
                <a16:creationId xmlns:a16="http://schemas.microsoft.com/office/drawing/2014/main" id="{2F047E95-4208-A221-5E76-3E4AA81CDE3D}"/>
              </a:ext>
            </a:extLst>
          </p:cNvPr>
          <p:cNvSpPr txBox="1"/>
          <p:nvPr/>
        </p:nvSpPr>
        <p:spPr>
          <a:xfrm>
            <a:off x="723375" y="1484566"/>
            <a:ext cx="834935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highlight>
                  <a:srgbClr val="FFFF00"/>
                </a:highlight>
                <a:latin typeface="Calibri Light"/>
              </a:rPr>
              <a:t>CSS Code Explanation</a:t>
            </a:r>
          </a:p>
        </p:txBody>
      </p:sp>
      <p:pic>
        <p:nvPicPr>
          <p:cNvPr id="5" name="Picture 4" descr="A black background with white text&#10;&#10;Description automatically generated">
            <a:extLst>
              <a:ext uri="{FF2B5EF4-FFF2-40B4-BE49-F238E27FC236}">
                <a16:creationId xmlns:a16="http://schemas.microsoft.com/office/drawing/2014/main" id="{8A0E7A2C-3F9B-4D6A-21A5-8DF4A78473B7}"/>
              </a:ext>
            </a:extLst>
          </p:cNvPr>
          <p:cNvPicPr>
            <a:picLocks noChangeAspect="1"/>
          </p:cNvPicPr>
          <p:nvPr/>
        </p:nvPicPr>
        <p:blipFill>
          <a:blip r:embed="rId4"/>
          <a:stretch>
            <a:fillRect/>
          </a:stretch>
        </p:blipFill>
        <p:spPr>
          <a:xfrm>
            <a:off x="721436" y="2843329"/>
            <a:ext cx="9820604" cy="1624888"/>
          </a:xfrm>
          <a:prstGeom prst="rect">
            <a:avLst/>
          </a:prstGeom>
        </p:spPr>
      </p:pic>
      <p:sp>
        <p:nvSpPr>
          <p:cNvPr id="7" name="TextBox 6">
            <a:extLst>
              <a:ext uri="{FF2B5EF4-FFF2-40B4-BE49-F238E27FC236}">
                <a16:creationId xmlns:a16="http://schemas.microsoft.com/office/drawing/2014/main" id="{D5FEF95B-3BDF-9B54-D83A-1792AB39ADA0}"/>
              </a:ext>
            </a:extLst>
          </p:cNvPr>
          <p:cNvSpPr txBox="1"/>
          <p:nvPr/>
        </p:nvSpPr>
        <p:spPr>
          <a:xfrm>
            <a:off x="723375" y="4815031"/>
            <a:ext cx="83493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body:</a:t>
            </a:r>
            <a:r>
              <a:rPr lang="en-US" sz="2400" dirty="0">
                <a:latin typeface="Calibri Light"/>
              </a:rPr>
              <a:t>  This is the main part of our web page.</a:t>
            </a:r>
          </a:p>
          <a:p>
            <a:r>
              <a:rPr lang="en-US" sz="2400" b="1" dirty="0">
                <a:highlight>
                  <a:srgbClr val="FFFF00"/>
                </a:highlight>
                <a:latin typeface="Calibri Light"/>
              </a:rPr>
              <a:t>font-family: Arial, sans-serif;</a:t>
            </a:r>
            <a:r>
              <a:rPr lang="en-US" sz="2400" dirty="0">
                <a:latin typeface="Calibri Light"/>
              </a:rPr>
              <a:t> :  This sets the font style for our page to Arial, which is a type of text.</a:t>
            </a:r>
          </a:p>
          <a:p>
            <a:endParaRPr lang="en-US" sz="2400" b="1" dirty="0">
              <a:latin typeface="Calibri Light"/>
            </a:endParaRPr>
          </a:p>
        </p:txBody>
      </p:sp>
    </p:spTree>
    <p:extLst>
      <p:ext uri="{BB962C8B-B14F-4D97-AF65-F5344CB8AC3E}">
        <p14:creationId xmlns:p14="http://schemas.microsoft.com/office/powerpoint/2010/main" val="2231001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714480"/>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Title</a:t>
            </a:r>
          </a:p>
        </p:txBody>
      </p:sp>
      <p:sp>
        <p:nvSpPr>
          <p:cNvPr id="7" name="TextBox 6">
            <a:extLst>
              <a:ext uri="{FF2B5EF4-FFF2-40B4-BE49-F238E27FC236}">
                <a16:creationId xmlns:a16="http://schemas.microsoft.com/office/drawing/2014/main" id="{D5FEF95B-3BDF-9B54-D83A-1792AB39ADA0}"/>
              </a:ext>
            </a:extLst>
          </p:cNvPr>
          <p:cNvSpPr txBox="1"/>
          <p:nvPr/>
        </p:nvSpPr>
        <p:spPr>
          <a:xfrm>
            <a:off x="723375" y="4815031"/>
            <a:ext cx="83493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#title1</a:t>
            </a:r>
            <a:r>
              <a:rPr lang="en-US" sz="2400" dirty="0">
                <a:latin typeface="Calibri Light"/>
              </a:rPr>
              <a:t> :  This targets the element with the ID "title1".</a:t>
            </a:r>
          </a:p>
          <a:p>
            <a:r>
              <a:rPr lang="en-US" sz="2400" b="1" dirty="0">
                <a:highlight>
                  <a:srgbClr val="FFFF00"/>
                </a:highlight>
                <a:latin typeface="Calibri Light"/>
              </a:rPr>
              <a:t>text-align: center;</a:t>
            </a:r>
            <a:r>
              <a:rPr lang="en-US" sz="2400" dirty="0">
                <a:latin typeface="Calibri Light"/>
              </a:rPr>
              <a:t> :  This centers the text of our title.</a:t>
            </a:r>
          </a:p>
          <a:p>
            <a:endParaRPr lang="en-US" sz="2400" dirty="0">
              <a:latin typeface="Calibri Light"/>
            </a:endParaRPr>
          </a:p>
        </p:txBody>
      </p:sp>
      <p:pic>
        <p:nvPicPr>
          <p:cNvPr id="4" name="Picture 3" descr="A black screen with a black background&#10;&#10;Description automatically generated">
            <a:extLst>
              <a:ext uri="{FF2B5EF4-FFF2-40B4-BE49-F238E27FC236}">
                <a16:creationId xmlns:a16="http://schemas.microsoft.com/office/drawing/2014/main" id="{C4384AB0-8F6B-CC60-78D1-EEBC2857C9C3}"/>
              </a:ext>
            </a:extLst>
          </p:cNvPr>
          <p:cNvPicPr>
            <a:picLocks noChangeAspect="1"/>
          </p:cNvPicPr>
          <p:nvPr/>
        </p:nvPicPr>
        <p:blipFill>
          <a:blip r:embed="rId4"/>
          <a:stretch>
            <a:fillRect/>
          </a:stretch>
        </p:blipFill>
        <p:spPr>
          <a:xfrm>
            <a:off x="738515" y="2607106"/>
            <a:ext cx="10438086" cy="1646703"/>
          </a:xfrm>
          <a:prstGeom prst="rect">
            <a:avLst/>
          </a:prstGeom>
        </p:spPr>
      </p:pic>
    </p:spTree>
    <p:extLst>
      <p:ext uri="{BB962C8B-B14F-4D97-AF65-F5344CB8AC3E}">
        <p14:creationId xmlns:p14="http://schemas.microsoft.com/office/powerpoint/2010/main" val="3537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543687"/>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Image</a:t>
            </a:r>
          </a:p>
        </p:txBody>
      </p:sp>
      <p:sp>
        <p:nvSpPr>
          <p:cNvPr id="7" name="TextBox 6">
            <a:extLst>
              <a:ext uri="{FF2B5EF4-FFF2-40B4-BE49-F238E27FC236}">
                <a16:creationId xmlns:a16="http://schemas.microsoft.com/office/drawing/2014/main" id="{D5FEF95B-3BDF-9B54-D83A-1792AB39ADA0}"/>
              </a:ext>
            </a:extLst>
          </p:cNvPr>
          <p:cNvSpPr txBox="1"/>
          <p:nvPr/>
        </p:nvSpPr>
        <p:spPr>
          <a:xfrm>
            <a:off x="723375" y="4177841"/>
            <a:ext cx="987335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.intro-image</a:t>
            </a:r>
            <a:r>
              <a:rPr lang="en-US" sz="2400" dirty="0">
                <a:latin typeface="Calibri Light"/>
              </a:rPr>
              <a:t> : This targets the element with the class "intro-image".</a:t>
            </a:r>
          </a:p>
          <a:p>
            <a:r>
              <a:rPr lang="en-US" sz="2400" b="1" dirty="0">
                <a:highlight>
                  <a:srgbClr val="FFFF00"/>
                </a:highlight>
                <a:latin typeface="Calibri Light"/>
              </a:rPr>
              <a:t>display: block;</a:t>
            </a:r>
            <a:r>
              <a:rPr lang="en-US" sz="2400" dirty="0">
                <a:latin typeface="Calibri Light"/>
              </a:rPr>
              <a:t> :  This makes sure the image is treated as a block element, so it can be centered.</a:t>
            </a:r>
            <a:endParaRPr lang="en-US" sz="2400">
              <a:latin typeface="Calibri Light"/>
            </a:endParaRPr>
          </a:p>
          <a:p>
            <a:r>
              <a:rPr lang="en-US" sz="2400" b="1" dirty="0">
                <a:highlight>
                  <a:srgbClr val="FFFF00"/>
                </a:highlight>
                <a:latin typeface="Calibri Light"/>
              </a:rPr>
              <a:t>margin: 0 auto 20px;</a:t>
            </a:r>
            <a:r>
              <a:rPr lang="en-US" sz="2400" dirty="0">
                <a:latin typeface="Calibri Light"/>
              </a:rPr>
              <a:t> :  This centers the image horizontally and adds some space below it.</a:t>
            </a:r>
            <a:endParaRPr lang="en-US" sz="2400">
              <a:latin typeface="Calibri Light"/>
            </a:endParaRPr>
          </a:p>
          <a:p>
            <a:r>
              <a:rPr lang="en-US" sz="2400" b="1" dirty="0">
                <a:highlight>
                  <a:srgbClr val="FFFF00"/>
                </a:highlight>
                <a:latin typeface="Calibri Light"/>
              </a:rPr>
              <a:t>width: 100%;</a:t>
            </a:r>
            <a:r>
              <a:rPr lang="en-US" sz="2400" dirty="0">
                <a:latin typeface="Calibri Light"/>
              </a:rPr>
              <a:t> :  This makes the image as wide as the page.</a:t>
            </a:r>
          </a:p>
          <a:p>
            <a:endParaRPr lang="en-US" sz="2400" dirty="0">
              <a:latin typeface="Calibri Light"/>
            </a:endParaRPr>
          </a:p>
        </p:txBody>
      </p:sp>
      <p:pic>
        <p:nvPicPr>
          <p:cNvPr id="2" name="Picture 1" descr="A black screen with a black background&#10;&#10;Description automatically generated">
            <a:extLst>
              <a:ext uri="{FF2B5EF4-FFF2-40B4-BE49-F238E27FC236}">
                <a16:creationId xmlns:a16="http://schemas.microsoft.com/office/drawing/2014/main" id="{B0736BD4-CF60-F903-C40F-F70B164240E6}"/>
              </a:ext>
            </a:extLst>
          </p:cNvPr>
          <p:cNvPicPr>
            <a:picLocks noChangeAspect="1"/>
          </p:cNvPicPr>
          <p:nvPr/>
        </p:nvPicPr>
        <p:blipFill>
          <a:blip r:embed="rId4"/>
          <a:stretch>
            <a:fillRect/>
          </a:stretch>
        </p:blipFill>
        <p:spPr>
          <a:xfrm>
            <a:off x="720123" y="2172272"/>
            <a:ext cx="8046982" cy="1848964"/>
          </a:xfrm>
          <a:prstGeom prst="rect">
            <a:avLst/>
          </a:prstGeom>
        </p:spPr>
      </p:pic>
    </p:spTree>
    <p:extLst>
      <p:ext uri="{BB962C8B-B14F-4D97-AF65-F5344CB8AC3E}">
        <p14:creationId xmlns:p14="http://schemas.microsoft.com/office/powerpoint/2010/main" val="2081154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543687"/>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Table</a:t>
            </a:r>
          </a:p>
        </p:txBody>
      </p:sp>
      <p:sp>
        <p:nvSpPr>
          <p:cNvPr id="7" name="TextBox 6">
            <a:extLst>
              <a:ext uri="{FF2B5EF4-FFF2-40B4-BE49-F238E27FC236}">
                <a16:creationId xmlns:a16="http://schemas.microsoft.com/office/drawing/2014/main" id="{D5FEF95B-3BDF-9B54-D83A-1792AB39ADA0}"/>
              </a:ext>
            </a:extLst>
          </p:cNvPr>
          <p:cNvSpPr txBox="1"/>
          <p:nvPr/>
        </p:nvSpPr>
        <p:spPr>
          <a:xfrm>
            <a:off x="723375" y="4177841"/>
            <a:ext cx="98733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cs typeface="Calibri Light"/>
              </a:rPr>
              <a:t>table:</a:t>
            </a:r>
            <a:r>
              <a:rPr lang="en-US" sz="2400" dirty="0">
                <a:latin typeface="Calibri Light"/>
                <a:cs typeface="Calibri Light"/>
              </a:rPr>
              <a:t> This targets the table element.</a:t>
            </a:r>
          </a:p>
          <a:p>
            <a:r>
              <a:rPr lang="en-US" sz="2400" b="1" dirty="0">
                <a:highlight>
                  <a:srgbClr val="FFFF00"/>
                </a:highlight>
                <a:latin typeface="Calibri Light"/>
                <a:cs typeface="Calibri Light"/>
              </a:rPr>
              <a:t>width: 100%;</a:t>
            </a:r>
            <a:r>
              <a:rPr lang="en-US" sz="2400" dirty="0">
                <a:latin typeface="Calibri Light"/>
                <a:cs typeface="Calibri Light"/>
              </a:rPr>
              <a:t> :  This makes the table as wide as the page.</a:t>
            </a:r>
          </a:p>
          <a:p>
            <a:r>
              <a:rPr lang="en-US" sz="2400" b="1" dirty="0">
                <a:highlight>
                  <a:srgbClr val="FFFF00"/>
                </a:highlight>
                <a:latin typeface="Calibri Light"/>
                <a:cs typeface="Calibri Light"/>
              </a:rPr>
              <a:t>border-collapse: collapse;</a:t>
            </a:r>
            <a:r>
              <a:rPr lang="en-US" sz="2400" dirty="0">
                <a:latin typeface="Calibri Light"/>
                <a:cs typeface="Calibri Light"/>
              </a:rPr>
              <a:t> :  This removes the space between the table cells, so they look like one continuous table.</a:t>
            </a:r>
          </a:p>
        </p:txBody>
      </p:sp>
      <p:pic>
        <p:nvPicPr>
          <p:cNvPr id="4" name="Picture 3" descr="A black background with white text&#10;&#10;Description automatically generated">
            <a:extLst>
              <a:ext uri="{FF2B5EF4-FFF2-40B4-BE49-F238E27FC236}">
                <a16:creationId xmlns:a16="http://schemas.microsoft.com/office/drawing/2014/main" id="{719D99D1-4116-0AF5-E2D9-E941E8B790FA}"/>
              </a:ext>
            </a:extLst>
          </p:cNvPr>
          <p:cNvPicPr>
            <a:picLocks noChangeAspect="1"/>
          </p:cNvPicPr>
          <p:nvPr/>
        </p:nvPicPr>
        <p:blipFill>
          <a:blip r:embed="rId4"/>
          <a:stretch>
            <a:fillRect/>
          </a:stretch>
        </p:blipFill>
        <p:spPr>
          <a:xfrm>
            <a:off x="720122" y="2003127"/>
            <a:ext cx="9978258" cy="1941575"/>
          </a:xfrm>
          <a:prstGeom prst="rect">
            <a:avLst/>
          </a:prstGeom>
        </p:spPr>
      </p:pic>
    </p:spTree>
    <p:extLst>
      <p:ext uri="{BB962C8B-B14F-4D97-AF65-F5344CB8AC3E}">
        <p14:creationId xmlns:p14="http://schemas.microsoft.com/office/powerpoint/2010/main" val="907473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543687"/>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Table Cells</a:t>
            </a:r>
          </a:p>
        </p:txBody>
      </p:sp>
      <p:sp>
        <p:nvSpPr>
          <p:cNvPr id="7" name="TextBox 6">
            <a:extLst>
              <a:ext uri="{FF2B5EF4-FFF2-40B4-BE49-F238E27FC236}">
                <a16:creationId xmlns:a16="http://schemas.microsoft.com/office/drawing/2014/main" id="{D5FEF95B-3BDF-9B54-D83A-1792AB39ADA0}"/>
              </a:ext>
            </a:extLst>
          </p:cNvPr>
          <p:cNvSpPr txBox="1"/>
          <p:nvPr/>
        </p:nvSpPr>
        <p:spPr>
          <a:xfrm>
            <a:off x="723375" y="4322358"/>
            <a:ext cx="98733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highlight>
                  <a:srgbClr val="FFFF00"/>
                </a:highlight>
                <a:latin typeface="Calibri Light"/>
                <a:cs typeface="Calibri Light"/>
              </a:rPr>
              <a:t>th</a:t>
            </a:r>
            <a:r>
              <a:rPr lang="en-US" sz="2400" b="1" dirty="0">
                <a:highlight>
                  <a:srgbClr val="FFFF00"/>
                </a:highlight>
                <a:latin typeface="Calibri Light"/>
                <a:cs typeface="Calibri Light"/>
              </a:rPr>
              <a:t>, td</a:t>
            </a:r>
            <a:r>
              <a:rPr lang="en-US" sz="2400" dirty="0">
                <a:latin typeface="Calibri Light"/>
                <a:cs typeface="Calibri Light"/>
              </a:rPr>
              <a:t> : This targets both header cells (</a:t>
            </a:r>
            <a:r>
              <a:rPr lang="en-US" sz="2400" dirty="0" err="1">
                <a:latin typeface="Calibri Light"/>
                <a:cs typeface="Calibri Light"/>
              </a:rPr>
              <a:t>th</a:t>
            </a:r>
            <a:r>
              <a:rPr lang="en-US" sz="2400" dirty="0">
                <a:latin typeface="Calibri Light"/>
                <a:cs typeface="Calibri Light"/>
              </a:rPr>
              <a:t>) and regular cells (td).</a:t>
            </a:r>
          </a:p>
          <a:p>
            <a:r>
              <a:rPr lang="en-US" sz="2400" b="1" dirty="0">
                <a:highlight>
                  <a:srgbClr val="FFFF00"/>
                </a:highlight>
                <a:latin typeface="Calibri Light"/>
                <a:cs typeface="Calibri Light"/>
              </a:rPr>
              <a:t>Border</a:t>
            </a:r>
            <a:r>
              <a:rPr lang="en-US" sz="2400" dirty="0">
                <a:latin typeface="Calibri Light"/>
                <a:cs typeface="Calibri Light"/>
              </a:rPr>
              <a:t> : 1px solid #dddddd;: This adds a light gray border around each cell.</a:t>
            </a:r>
          </a:p>
          <a:p>
            <a:r>
              <a:rPr lang="en-US" sz="2400" b="1" dirty="0">
                <a:highlight>
                  <a:srgbClr val="FFFF00"/>
                </a:highlight>
                <a:latin typeface="Calibri Light"/>
                <a:cs typeface="Calibri Light"/>
              </a:rPr>
              <a:t>padding: 8px;</a:t>
            </a:r>
            <a:r>
              <a:rPr lang="en-US" sz="2400" dirty="0">
                <a:latin typeface="Calibri Light"/>
                <a:cs typeface="Calibri Light"/>
              </a:rPr>
              <a:t> :  This adds some space inside each cell.</a:t>
            </a:r>
          </a:p>
          <a:p>
            <a:r>
              <a:rPr lang="en-US" sz="2400" b="1" dirty="0">
                <a:highlight>
                  <a:srgbClr val="FFFF00"/>
                </a:highlight>
                <a:latin typeface="Calibri Light"/>
                <a:cs typeface="Calibri Light"/>
              </a:rPr>
              <a:t>text-align: left;</a:t>
            </a:r>
            <a:r>
              <a:rPr lang="en-US" sz="2400" dirty="0">
                <a:latin typeface="Calibri Light"/>
                <a:cs typeface="Calibri Light"/>
              </a:rPr>
              <a:t> :  This aligns the text inside each cell to the left.</a:t>
            </a:r>
          </a:p>
        </p:txBody>
      </p:sp>
      <p:pic>
        <p:nvPicPr>
          <p:cNvPr id="2" name="Picture 1" descr="A black background with white text&#10;&#10;Description automatically generated">
            <a:extLst>
              <a:ext uri="{FF2B5EF4-FFF2-40B4-BE49-F238E27FC236}">
                <a16:creationId xmlns:a16="http://schemas.microsoft.com/office/drawing/2014/main" id="{01C839AE-241E-362E-5ACA-4C9E24E7DB90}"/>
              </a:ext>
            </a:extLst>
          </p:cNvPr>
          <p:cNvPicPr>
            <a:picLocks noChangeAspect="1"/>
          </p:cNvPicPr>
          <p:nvPr/>
        </p:nvPicPr>
        <p:blipFill>
          <a:blip r:embed="rId4"/>
          <a:stretch>
            <a:fillRect/>
          </a:stretch>
        </p:blipFill>
        <p:spPr>
          <a:xfrm>
            <a:off x="721437" y="2003678"/>
            <a:ext cx="8592206" cy="2075792"/>
          </a:xfrm>
          <a:prstGeom prst="rect">
            <a:avLst/>
          </a:prstGeom>
        </p:spPr>
      </p:pic>
    </p:spTree>
    <p:extLst>
      <p:ext uri="{BB962C8B-B14F-4D97-AF65-F5344CB8AC3E}">
        <p14:creationId xmlns:p14="http://schemas.microsoft.com/office/powerpoint/2010/main" val="992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8" name="TextBox 7">
            <a:extLst>
              <a:ext uri="{FF2B5EF4-FFF2-40B4-BE49-F238E27FC236}">
                <a16:creationId xmlns:a16="http://schemas.microsoft.com/office/drawing/2014/main" id="{2F047E95-4208-A221-5E76-3E4AA81CDE3D}"/>
              </a:ext>
            </a:extLst>
          </p:cNvPr>
          <p:cNvSpPr txBox="1"/>
          <p:nvPr/>
        </p:nvSpPr>
        <p:spPr>
          <a:xfrm>
            <a:off x="723375" y="1543687"/>
            <a:ext cx="83493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Styling the Table Headers</a:t>
            </a:r>
          </a:p>
        </p:txBody>
      </p:sp>
      <p:sp>
        <p:nvSpPr>
          <p:cNvPr id="7" name="TextBox 6">
            <a:extLst>
              <a:ext uri="{FF2B5EF4-FFF2-40B4-BE49-F238E27FC236}">
                <a16:creationId xmlns:a16="http://schemas.microsoft.com/office/drawing/2014/main" id="{D5FEF95B-3BDF-9B54-D83A-1792AB39ADA0}"/>
              </a:ext>
            </a:extLst>
          </p:cNvPr>
          <p:cNvSpPr txBox="1"/>
          <p:nvPr/>
        </p:nvSpPr>
        <p:spPr>
          <a:xfrm>
            <a:off x="723375" y="4322358"/>
            <a:ext cx="98733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highlight>
                  <a:srgbClr val="FFFF00"/>
                </a:highlight>
                <a:latin typeface="Calibri Light"/>
              </a:rPr>
              <a:t>th</a:t>
            </a:r>
            <a:r>
              <a:rPr lang="en-US" sz="2400" dirty="0">
                <a:latin typeface="Calibri Light"/>
              </a:rPr>
              <a:t> : This targets the header cells.</a:t>
            </a:r>
          </a:p>
          <a:p>
            <a:r>
              <a:rPr lang="en-US" sz="2400" b="1" dirty="0">
                <a:highlight>
                  <a:srgbClr val="FFFF00"/>
                </a:highlight>
                <a:latin typeface="Calibri Light"/>
              </a:rPr>
              <a:t>background-color: #f2f2f2;</a:t>
            </a:r>
            <a:r>
              <a:rPr lang="en-US" sz="2400" dirty="0">
                <a:latin typeface="Calibri Light"/>
              </a:rPr>
              <a:t> :  This gives the header cells a light gray background color.</a:t>
            </a:r>
            <a:endParaRPr lang="en-US" sz="2400">
              <a:latin typeface="Calibri Light"/>
            </a:endParaRPr>
          </a:p>
        </p:txBody>
      </p:sp>
      <p:pic>
        <p:nvPicPr>
          <p:cNvPr id="4" name="Picture 3" descr="A black screen with a black background&#10;&#10;Description automatically generated">
            <a:extLst>
              <a:ext uri="{FF2B5EF4-FFF2-40B4-BE49-F238E27FC236}">
                <a16:creationId xmlns:a16="http://schemas.microsoft.com/office/drawing/2014/main" id="{205FF8E2-0DB6-19DD-E2FC-A2E8120DF2B7}"/>
              </a:ext>
            </a:extLst>
          </p:cNvPr>
          <p:cNvPicPr>
            <a:picLocks noChangeAspect="1"/>
          </p:cNvPicPr>
          <p:nvPr/>
        </p:nvPicPr>
        <p:blipFill>
          <a:blip r:embed="rId4"/>
          <a:stretch>
            <a:fillRect/>
          </a:stretch>
        </p:blipFill>
        <p:spPr>
          <a:xfrm>
            <a:off x="721436" y="2300937"/>
            <a:ext cx="10457793" cy="1582437"/>
          </a:xfrm>
          <a:prstGeom prst="rect">
            <a:avLst/>
          </a:prstGeom>
        </p:spPr>
      </p:pic>
    </p:spTree>
    <p:extLst>
      <p:ext uri="{BB962C8B-B14F-4D97-AF65-F5344CB8AC3E}">
        <p14:creationId xmlns:p14="http://schemas.microsoft.com/office/powerpoint/2010/main" val="3485705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7614" y="706967"/>
            <a:ext cx="11437620" cy="1003300"/>
          </a:xfrm>
        </p:spPr>
        <p:txBody>
          <a:bodyPr/>
          <a:lstStyle/>
          <a:p>
            <a:pPr algn="ctr"/>
            <a:r>
              <a:rPr lang="en-US" sz="4000" b="1" dirty="0">
                <a:latin typeface="Calibri Light"/>
                <a:cs typeface="Calibri Light"/>
              </a:rPr>
              <a:t>Now it's your turn!</a:t>
            </a:r>
            <a:endParaRPr lang="en-US" sz="4000" b="1">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extBox 3">
            <a:extLst>
              <a:ext uri="{FF2B5EF4-FFF2-40B4-BE49-F238E27FC236}">
                <a16:creationId xmlns:a16="http://schemas.microsoft.com/office/drawing/2014/main" id="{CB049A39-08E7-D692-5B3C-4FA57D4BC7DF}"/>
              </a:ext>
            </a:extLst>
          </p:cNvPr>
          <p:cNvSpPr txBox="1"/>
          <p:nvPr/>
        </p:nvSpPr>
        <p:spPr>
          <a:xfrm>
            <a:off x="765638" y="2317275"/>
            <a:ext cx="1066789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Task: </a:t>
            </a:r>
            <a:r>
              <a:rPr lang="en-US" sz="2400" dirty="0">
                <a:latin typeface="Calibri Light"/>
              </a:rPr>
              <a:t>Add a few more of your favorite movies to the table and rate them based on your preferences.</a:t>
            </a:r>
          </a:p>
          <a:p>
            <a:endParaRPr lang="en-US" sz="2400" dirty="0">
              <a:latin typeface="Calibri Light"/>
            </a:endParaRPr>
          </a:p>
          <a:p>
            <a:r>
              <a:rPr lang="en-US" sz="2400" b="1" dirty="0">
                <a:latin typeface="Calibri Light"/>
              </a:rPr>
              <a:t>Instructions:</a:t>
            </a:r>
            <a:r>
              <a:rPr lang="en-US" sz="2400" dirty="0">
                <a:latin typeface="Calibri Light"/>
              </a:rPr>
              <a:t> Examine the code of the selected webpage and create additional cells in the table to include your movies. Adjust the CSS of the webpage to modify or enhance the color values, aiming for a more visually appealing and user-friendly design.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980053"/>
            <a:ext cx="11437620" cy="1003300"/>
          </a:xfrm>
        </p:spPr>
        <p:txBody>
          <a:bodyPr/>
          <a:lstStyle/>
          <a:p>
            <a:pPr algn="ctr"/>
            <a:r>
              <a:rPr lang="en-US" sz="4000" b="1">
                <a:latin typeface="Calibri Light"/>
                <a:cs typeface="Calibri Light"/>
              </a:rPr>
              <a:t>How to Save &amp; Share the project. </a:t>
            </a:r>
            <a:endParaRPr lang="en-US" sz="4000" b="1"/>
          </a:p>
          <a:p>
            <a:pPr algn="ctr"/>
            <a:endParaRPr lang="en-US" sz="4000" b="1"/>
          </a:p>
        </p:txBody>
      </p:sp>
      <p:sp>
        <p:nvSpPr>
          <p:cNvPr id="7" name="Content Placeholder 6"/>
          <p:cNvSpPr>
            <a:spLocks noGrp="1"/>
          </p:cNvSpPr>
          <p:nvPr>
            <p:ph idx="1"/>
          </p:nvPr>
        </p:nvSpPr>
        <p:spPr>
          <a:xfrm>
            <a:off x="527473" y="1980122"/>
            <a:ext cx="7070859" cy="4118187"/>
          </a:xfrm>
        </p:spPr>
        <p:txBody>
          <a:bodyPr/>
          <a:lstStyle/>
          <a:p>
            <a:r>
              <a:rPr lang="en-US" sz="2400" err="1">
                <a:latin typeface="Calibri Light"/>
                <a:cs typeface="Calibri Light"/>
              </a:rPr>
              <a:t>Replit</a:t>
            </a:r>
            <a:r>
              <a:rPr lang="en-US" sz="2400">
                <a:latin typeface="Calibri Light"/>
                <a:cs typeface="Calibri Light"/>
              </a:rPr>
              <a:t> offers autosave option – so not worry about the same.</a:t>
            </a:r>
          </a:p>
          <a:p>
            <a:endParaRPr lang="en-US" sz="2400">
              <a:latin typeface="Calibri Light"/>
              <a:cs typeface="Calibri Light"/>
            </a:endParaRPr>
          </a:p>
          <a:p>
            <a:pPr marL="660400" indent="-457200">
              <a:buAutoNum type="arabicPeriod"/>
            </a:pPr>
            <a:r>
              <a:rPr lang="en-US" sz="2400">
                <a:latin typeface="Calibri Light"/>
                <a:cs typeface="Calibri Light"/>
              </a:rPr>
              <a:t>To share project with someone in view mode: just copy the link from the URL bar, and share the link</a:t>
            </a:r>
          </a:p>
          <a:p>
            <a:pPr marL="660400" indent="-457200">
              <a:buAutoNum type="arabicPeriod"/>
            </a:pPr>
            <a:r>
              <a:rPr lang="en-US" sz="2400">
                <a:latin typeface="Calibri Light"/>
                <a:cs typeface="Calibri Light"/>
              </a:rPr>
              <a:t>To share the project for collaboration</a:t>
            </a:r>
          </a:p>
          <a:p>
            <a:pPr marL="1270000" lvl="1" indent="-457200" algn="l">
              <a:buFont typeface="Courier New"/>
              <a:buChar char="o"/>
            </a:pPr>
            <a:r>
              <a:rPr lang="en-US" sz="2150">
                <a:latin typeface="Calibri Light"/>
                <a:cs typeface="Calibri Light"/>
              </a:rPr>
              <a:t>Click on "</a:t>
            </a:r>
            <a:r>
              <a:rPr lang="en-US" sz="2150" b="1">
                <a:latin typeface="Calibri Light"/>
                <a:cs typeface="Calibri Light"/>
              </a:rPr>
              <a:t>Invite</a:t>
            </a:r>
            <a:r>
              <a:rPr lang="en-US" sz="2150">
                <a:latin typeface="Calibri Light"/>
                <a:cs typeface="Calibri Light"/>
              </a:rPr>
              <a:t>" from the top right corner</a:t>
            </a:r>
          </a:p>
          <a:p>
            <a:pPr marL="1270000" lvl="1" indent="-457200" algn="l">
              <a:buFont typeface="Courier New"/>
              <a:buChar char="o"/>
            </a:pPr>
            <a:r>
              <a:rPr lang="en-US" sz="2150">
                <a:latin typeface="Calibri Light"/>
                <a:cs typeface="Calibri Light"/>
              </a:rPr>
              <a:t>If you know the username, type it in the box and click on invite</a:t>
            </a:r>
          </a:p>
          <a:p>
            <a:pPr marL="1270000" lvl="1" indent="-457200" algn="l">
              <a:buFont typeface="Courier New"/>
              <a:buChar char="o"/>
            </a:pPr>
            <a:r>
              <a:rPr lang="en-US" sz="2150">
                <a:latin typeface="Calibri Light"/>
                <a:cs typeface="Calibri Light"/>
              </a:rPr>
              <a:t>You can also turn on the toggle button "</a:t>
            </a:r>
            <a:r>
              <a:rPr lang="en-US" sz="2150" b="1">
                <a:latin typeface="Calibri Light"/>
                <a:cs typeface="Calibri Light"/>
              </a:rPr>
              <a:t>private join link</a:t>
            </a:r>
            <a:r>
              <a:rPr lang="en-US" sz="2150">
                <a:latin typeface="Calibri Light"/>
                <a:cs typeface="Calibri Light"/>
              </a:rPr>
              <a:t>" to create a public collaboration link and invite members to edit your code.</a:t>
            </a: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4" name="Picture 3" descr="A red button with a white arrow&#10;&#10;Description automatically generated">
            <a:extLst>
              <a:ext uri="{FF2B5EF4-FFF2-40B4-BE49-F238E27FC236}">
                <a16:creationId xmlns:a16="http://schemas.microsoft.com/office/drawing/2014/main" id="{A0B3A537-2D60-41E2-28D5-15E61DAF7DF9}"/>
              </a:ext>
            </a:extLst>
          </p:cNvPr>
          <p:cNvPicPr>
            <a:picLocks noChangeAspect="1"/>
          </p:cNvPicPr>
          <p:nvPr/>
        </p:nvPicPr>
        <p:blipFill>
          <a:blip r:embed="rId4"/>
          <a:stretch>
            <a:fillRect/>
          </a:stretch>
        </p:blipFill>
        <p:spPr>
          <a:xfrm>
            <a:off x="7349836" y="1607127"/>
            <a:ext cx="4114800" cy="4114800"/>
          </a:xfrm>
          <a:prstGeom prst="rect">
            <a:avLst/>
          </a:prstGeom>
        </p:spPr>
      </p:pic>
    </p:spTree>
    <p:extLst>
      <p:ext uri="{BB962C8B-B14F-4D97-AF65-F5344CB8AC3E}">
        <p14:creationId xmlns:p14="http://schemas.microsoft.com/office/powerpoint/2010/main" val="2100022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4174" y="2941939"/>
            <a:ext cx="7726053" cy="3918000"/>
          </a:xfrm>
        </p:spPr>
        <p:txBody>
          <a:bodyPr/>
          <a:lstStyle/>
          <a:p>
            <a:r>
              <a:rPr lang="en-US" sz="2400" dirty="0">
                <a:latin typeface="Calibri Light"/>
                <a:cs typeface="Calibri Light"/>
              </a:rPr>
              <a:t>What is the main purpose of using tables in HTML</a:t>
            </a:r>
            <a:r>
              <a:rPr lang="en-US" sz="2400" dirty="0">
                <a:latin typeface="Calibri Light"/>
                <a:ea typeface="Calibri Light"/>
                <a:cs typeface="Calibri Light"/>
              </a:rPr>
              <a:t>?</a:t>
            </a:r>
            <a:endParaRPr lang="en-US" dirty="0"/>
          </a:p>
          <a:p>
            <a:endParaRPr lang="en-US" sz="2400" dirty="0">
              <a:latin typeface="Calibri Light"/>
              <a:cs typeface="Calibri Light"/>
            </a:endParaRPr>
          </a:p>
          <a:p>
            <a:r>
              <a:rPr lang="en-US" sz="2400" dirty="0">
                <a:latin typeface="Calibri Light"/>
                <a:cs typeface="Calibri Light"/>
              </a:rPr>
              <a:t>a) To organize data into rows and columns</a:t>
            </a:r>
            <a:endParaRPr lang="en-US" dirty="0"/>
          </a:p>
          <a:p>
            <a:r>
              <a:rPr lang="en-US" sz="2400" dirty="0">
                <a:latin typeface="Calibri Light"/>
                <a:cs typeface="Calibri Light"/>
              </a:rPr>
              <a:t>b) To display images on the website</a:t>
            </a:r>
            <a:endParaRPr lang="en-US" dirty="0"/>
          </a:p>
          <a:p>
            <a:r>
              <a:rPr lang="en-US" sz="2400" dirty="0">
                <a:latin typeface="Calibri Light"/>
                <a:cs typeface="Calibri Light"/>
              </a:rPr>
              <a:t>c) To create hyperlinks</a:t>
            </a:r>
            <a:endParaRPr lang="en-US" dirty="0"/>
          </a:p>
          <a:p>
            <a:r>
              <a:rPr lang="en-US" sz="2400" dirty="0">
                <a:latin typeface="Calibri Light"/>
                <a:cs typeface="Calibri Light"/>
              </a:rPr>
              <a:t>d) To change text font and color</a:t>
            </a:r>
            <a:endParaRPr lang="en-US" dirty="0"/>
          </a:p>
          <a:p>
            <a:endParaRPr lang="en-US" sz="2400" dirty="0">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723949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51046" y="2939940"/>
            <a:ext cx="7726053" cy="3918000"/>
          </a:xfrm>
        </p:spPr>
        <p:txBody>
          <a:bodyPr/>
          <a:lstStyle/>
          <a:p>
            <a:r>
              <a:rPr lang="en-US" sz="2400" dirty="0">
                <a:solidFill>
                  <a:srgbClr val="000000"/>
                </a:solidFill>
                <a:latin typeface="Calibri Light"/>
                <a:cs typeface="Calibri Light"/>
              </a:rPr>
              <a:t>Which tag is used to create a new row in an HTML table</a:t>
            </a:r>
            <a:r>
              <a:rPr lang="en-US" sz="2400" dirty="0">
                <a:solidFill>
                  <a:srgbClr val="000000"/>
                </a:solidFill>
                <a:latin typeface="Calibri Light"/>
                <a:ea typeface="Calibri Light"/>
                <a:cs typeface="Calibri Light"/>
              </a:rPr>
              <a:t>?</a:t>
            </a:r>
            <a:endParaRPr lang="en-US" dirty="0"/>
          </a:p>
          <a:p>
            <a:endParaRPr lang="en-US" sz="2400" dirty="0">
              <a:solidFill>
                <a:srgbClr val="000000"/>
              </a:solidFill>
              <a:latin typeface="Calibri Light"/>
              <a:cs typeface="Calibri Light"/>
            </a:endParaRPr>
          </a:p>
          <a:p>
            <a:r>
              <a:rPr lang="en-US" sz="2400" dirty="0">
                <a:solidFill>
                  <a:srgbClr val="000000"/>
                </a:solidFill>
                <a:latin typeface="Calibri Light"/>
                <a:cs typeface="Calibri Light"/>
              </a:rPr>
              <a:t>a) &lt;tr&gt;</a:t>
            </a:r>
            <a:endParaRPr lang="en-US" dirty="0"/>
          </a:p>
          <a:p>
            <a:r>
              <a:rPr lang="en-US" sz="2400" dirty="0">
                <a:solidFill>
                  <a:srgbClr val="000000"/>
                </a:solidFill>
                <a:latin typeface="Calibri Light"/>
                <a:cs typeface="Calibri Light"/>
              </a:rPr>
              <a:t>b) &lt;td&gt;</a:t>
            </a:r>
            <a:endParaRPr lang="en-US" dirty="0"/>
          </a:p>
          <a:p>
            <a:r>
              <a:rPr lang="en-US" sz="2400" dirty="0">
                <a:solidFill>
                  <a:srgbClr val="000000"/>
                </a:solidFill>
                <a:latin typeface="Calibri Light"/>
                <a:cs typeface="Calibri Light"/>
              </a:rPr>
              <a:t>c) &lt;</a:t>
            </a:r>
            <a:r>
              <a:rPr lang="en-US" sz="2400" dirty="0">
                <a:latin typeface="Calibri Light"/>
                <a:cs typeface="Calibri Light"/>
              </a:rPr>
              <a:t>table</a:t>
            </a:r>
            <a:r>
              <a:rPr lang="en-US" sz="2400" dirty="0">
                <a:solidFill>
                  <a:srgbClr val="000000"/>
                </a:solidFill>
                <a:latin typeface="Calibri Light"/>
                <a:cs typeface="Calibri Light"/>
              </a:rPr>
              <a:t>&gt;</a:t>
            </a:r>
            <a:endParaRPr lang="en-US" dirty="0"/>
          </a:p>
          <a:p>
            <a:r>
              <a:rPr lang="en-US" sz="2400" dirty="0">
                <a:solidFill>
                  <a:srgbClr val="000000"/>
                </a:solidFill>
                <a:latin typeface="Calibri Light"/>
                <a:cs typeface="Calibri Light"/>
              </a:rPr>
              <a:t>d) &lt;</a:t>
            </a:r>
            <a:r>
              <a:rPr lang="en-US" sz="2400" dirty="0" err="1">
                <a:latin typeface="Calibri Light"/>
                <a:cs typeface="Calibri Light"/>
              </a:rPr>
              <a:t>th</a:t>
            </a:r>
            <a:r>
              <a:rPr lang="en-US" sz="2400" dirty="0">
                <a:latin typeface="Calibri Light"/>
                <a:cs typeface="Calibri Light"/>
              </a:rPr>
              <a:t>&gt;</a:t>
            </a:r>
            <a:endParaRPr lang="en-US" dirty="0"/>
          </a:p>
          <a:p>
            <a:endParaRPr lang="en-US" sz="2400" dirty="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380831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6259" y="712517"/>
            <a:ext cx="11437620" cy="1003300"/>
          </a:xfrm>
        </p:spPr>
        <p:txBody>
          <a:bodyPr/>
          <a:lstStyle/>
          <a:p>
            <a:pPr algn="ctr"/>
            <a:r>
              <a:rPr lang="en-US" sz="4000" b="1" dirty="0">
                <a:latin typeface="Calibri Light"/>
                <a:cs typeface="Calibri Light"/>
              </a:rPr>
              <a:t>The River Crossing</a:t>
            </a:r>
            <a:endParaRPr lang="en-US" sz="4000" b="1" dirty="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2" name="TextBox 1">
            <a:extLst>
              <a:ext uri="{FF2B5EF4-FFF2-40B4-BE49-F238E27FC236}">
                <a16:creationId xmlns:a16="http://schemas.microsoft.com/office/drawing/2014/main" id="{297ADECF-1216-0EBD-A05D-5712D0C9C1E9}"/>
              </a:ext>
            </a:extLst>
          </p:cNvPr>
          <p:cNvSpPr txBox="1"/>
          <p:nvPr/>
        </p:nvSpPr>
        <p:spPr>
          <a:xfrm>
            <a:off x="839493" y="2363040"/>
            <a:ext cx="705077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Light"/>
              </a:rPr>
              <a:t>You have </a:t>
            </a:r>
            <a:r>
              <a:rPr lang="en-US" sz="2400" b="1" dirty="0">
                <a:latin typeface="Calibri Light"/>
              </a:rPr>
              <a:t>a fox</a:t>
            </a:r>
            <a:r>
              <a:rPr lang="en-US" sz="2400" dirty="0">
                <a:latin typeface="Calibri Light"/>
              </a:rPr>
              <a:t>, </a:t>
            </a:r>
            <a:r>
              <a:rPr lang="en-US" sz="2400" b="1" dirty="0">
                <a:latin typeface="Calibri Light"/>
              </a:rPr>
              <a:t>a chicken</a:t>
            </a:r>
            <a:r>
              <a:rPr lang="en-US" sz="2400" dirty="0">
                <a:latin typeface="Calibri Light"/>
              </a:rPr>
              <a:t>, and </a:t>
            </a:r>
            <a:r>
              <a:rPr lang="en-US" sz="2400" b="1" dirty="0">
                <a:latin typeface="Calibri Light"/>
              </a:rPr>
              <a:t>a sack of grain</a:t>
            </a:r>
            <a:r>
              <a:rPr lang="en-US" sz="2400" dirty="0">
                <a:latin typeface="Calibri Light"/>
              </a:rPr>
              <a:t>. You need to cross a river, but your boat can only carry you and one item at a time. If you leave the fox alone with the chicken, the fox will eat the chicken. If you leave the chicken alone with the grain, the chicken will eat the grain. How can you transport all three items across the river without any of them being eaten?</a:t>
            </a:r>
            <a:endParaRPr lang="en-US" sz="2400">
              <a:latin typeface="Calibri Light"/>
            </a:endParaRPr>
          </a:p>
        </p:txBody>
      </p:sp>
      <p:pic>
        <p:nvPicPr>
          <p:cNvPr id="7" name="Picture 6" descr="A cartoon of a person holding a pitchfork and a fox&#10;&#10;Description automatically generated">
            <a:extLst>
              <a:ext uri="{FF2B5EF4-FFF2-40B4-BE49-F238E27FC236}">
                <a16:creationId xmlns:a16="http://schemas.microsoft.com/office/drawing/2014/main" id="{ABB1E0B2-598C-054D-17C6-6F5FA60ADD54}"/>
              </a:ext>
            </a:extLst>
          </p:cNvPr>
          <p:cNvPicPr>
            <a:picLocks noChangeAspect="1"/>
          </p:cNvPicPr>
          <p:nvPr/>
        </p:nvPicPr>
        <p:blipFill>
          <a:blip r:embed="rId4"/>
          <a:stretch>
            <a:fillRect/>
          </a:stretch>
        </p:blipFill>
        <p:spPr>
          <a:xfrm>
            <a:off x="7994471" y="2559524"/>
            <a:ext cx="3618813" cy="228099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51046" y="2939940"/>
            <a:ext cx="7726053" cy="3918000"/>
          </a:xfrm>
        </p:spPr>
        <p:txBody>
          <a:bodyPr/>
          <a:lstStyle/>
          <a:p>
            <a:r>
              <a:rPr lang="en-US" sz="2400" dirty="0">
                <a:latin typeface="Calibri Light"/>
                <a:cs typeface="Calibri Light"/>
              </a:rPr>
              <a:t>What tag </a:t>
            </a:r>
            <a:r>
              <a:rPr lang="en-US" sz="2400" dirty="0">
                <a:latin typeface="Calibri Light"/>
                <a:ea typeface="Calibri Light"/>
                <a:cs typeface="Calibri Light"/>
              </a:rPr>
              <a:t>is used to create a table heading?</a:t>
            </a:r>
            <a:endParaRPr lang="en-US" dirty="0"/>
          </a:p>
          <a:p>
            <a:endParaRPr lang="en-US" sz="2400" dirty="0">
              <a:latin typeface="Calibri Light"/>
              <a:cs typeface="Calibri Light"/>
            </a:endParaRPr>
          </a:p>
          <a:p>
            <a:r>
              <a:rPr lang="en-US" sz="2400" dirty="0">
                <a:latin typeface="Calibri Light"/>
                <a:cs typeface="Calibri Light"/>
              </a:rPr>
              <a:t>a) &lt;</a:t>
            </a:r>
            <a:r>
              <a:rPr lang="en-US" sz="2400" dirty="0" err="1">
                <a:latin typeface="Calibri Light"/>
                <a:cs typeface="Calibri Light"/>
              </a:rPr>
              <a:t>th</a:t>
            </a:r>
            <a:r>
              <a:rPr lang="en-US" sz="2400" dirty="0">
                <a:latin typeface="Calibri Light"/>
                <a:cs typeface="Calibri Light"/>
              </a:rPr>
              <a:t>&gt;</a:t>
            </a:r>
            <a:endParaRPr lang="en-US" dirty="0"/>
          </a:p>
          <a:p>
            <a:r>
              <a:rPr lang="en-US" sz="2400" dirty="0">
                <a:latin typeface="Calibri Light"/>
                <a:cs typeface="Calibri Light"/>
              </a:rPr>
              <a:t>b) &lt;td&gt;</a:t>
            </a:r>
            <a:endParaRPr lang="en-US" dirty="0"/>
          </a:p>
          <a:p>
            <a:r>
              <a:rPr lang="en-US" sz="2400" dirty="0">
                <a:latin typeface="Calibri Light"/>
                <a:cs typeface="Calibri Light"/>
              </a:rPr>
              <a:t>c) &lt;tr&gt;</a:t>
            </a:r>
            <a:endParaRPr lang="en-US" dirty="0"/>
          </a:p>
          <a:p>
            <a:r>
              <a:rPr lang="en-US" sz="2400" dirty="0">
                <a:latin typeface="Calibri Light"/>
                <a:cs typeface="Calibri Light"/>
              </a:rPr>
              <a:t>d) &lt;table&gt;</a:t>
            </a:r>
            <a:endParaRPr lang="en-US" dirty="0"/>
          </a:p>
          <a:p>
            <a:endParaRPr lang="en-US" sz="2400" dirty="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415196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51046" y="2939940"/>
            <a:ext cx="7726053" cy="3918000"/>
          </a:xfrm>
        </p:spPr>
        <p:txBody>
          <a:bodyPr/>
          <a:lstStyle/>
          <a:p>
            <a:r>
              <a:rPr lang="en-US" sz="2400" dirty="0">
                <a:latin typeface="Calibri Light"/>
                <a:ea typeface="Calibri Light"/>
                <a:cs typeface="Calibri Light"/>
              </a:rPr>
              <a:t>What can be placed inside a table cell (&lt;td&gt;) in HTML?</a:t>
            </a:r>
            <a:endParaRPr lang="en-US" dirty="0"/>
          </a:p>
          <a:p>
            <a:endParaRPr lang="en-US" sz="2400" dirty="0">
              <a:latin typeface="Calibri Light"/>
              <a:cs typeface="Calibri Light"/>
            </a:endParaRPr>
          </a:p>
          <a:p>
            <a:r>
              <a:rPr lang="en-US" sz="2400" dirty="0">
                <a:latin typeface="Calibri Light"/>
                <a:cs typeface="Calibri Light"/>
              </a:rPr>
              <a:t>a) Text and images</a:t>
            </a:r>
            <a:endParaRPr lang="en-US" dirty="0"/>
          </a:p>
          <a:p>
            <a:r>
              <a:rPr lang="en-US" sz="2400" dirty="0">
                <a:latin typeface="Calibri Light"/>
                <a:cs typeface="Calibri Light"/>
              </a:rPr>
              <a:t>b) Video files</a:t>
            </a:r>
            <a:endParaRPr lang="en-US" dirty="0"/>
          </a:p>
          <a:p>
            <a:r>
              <a:rPr lang="en-US" sz="2400" dirty="0">
                <a:latin typeface="Calibri Light"/>
                <a:cs typeface="Calibri Light"/>
              </a:rPr>
              <a:t>c) Audio files</a:t>
            </a:r>
            <a:endParaRPr lang="en-US" dirty="0"/>
          </a:p>
          <a:p>
            <a:r>
              <a:rPr lang="en-US" sz="2400" dirty="0">
                <a:latin typeface="Calibri Light"/>
                <a:cs typeface="Calibri Light"/>
              </a:rPr>
              <a:t>d) Animation sequences</a:t>
            </a:r>
            <a:endParaRPr lang="en-US" dirty="0"/>
          </a:p>
          <a:p>
            <a:endParaRPr lang="en-US" sz="2400" dirty="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olorful logo with text&#10;&#10;Description automatically generated">
            <a:extLst>
              <a:ext uri="{FF2B5EF4-FFF2-40B4-BE49-F238E27FC236}">
                <a16:creationId xmlns:a16="http://schemas.microsoft.com/office/drawing/2014/main" id="{3D760804-8A63-FBE6-3D76-13DE9BE4D17E}"/>
              </a:ext>
            </a:extLst>
          </p:cNvPr>
          <p:cNvPicPr>
            <a:picLocks noChangeAspect="1"/>
          </p:cNvPicPr>
          <p:nvPr/>
        </p:nvPicPr>
        <p:blipFill>
          <a:blip r:embed="rId4"/>
          <a:stretch>
            <a:fillRect/>
          </a:stretch>
        </p:blipFill>
        <p:spPr>
          <a:xfrm>
            <a:off x="3181350" y="-462306"/>
            <a:ext cx="5829300" cy="3886200"/>
          </a:xfrm>
          <a:prstGeom prst="rect">
            <a:avLst/>
          </a:prstGeom>
        </p:spPr>
      </p:pic>
      <p:pic>
        <p:nvPicPr>
          <p:cNvPr id="5" name="Picture 4" descr="A group of colorful rectangular objects with question marks&#10;&#10;Description automatically generated">
            <a:extLst>
              <a:ext uri="{FF2B5EF4-FFF2-40B4-BE49-F238E27FC236}">
                <a16:creationId xmlns:a16="http://schemas.microsoft.com/office/drawing/2014/main" id="{9EFC986D-6D6D-05C2-48FF-B9D3BF3A5150}"/>
              </a:ext>
            </a:extLst>
          </p:cNvPr>
          <p:cNvPicPr>
            <a:picLocks noChangeAspect="1"/>
          </p:cNvPicPr>
          <p:nvPr/>
        </p:nvPicPr>
        <p:blipFill>
          <a:blip r:embed="rId5"/>
          <a:stretch>
            <a:fillRect/>
          </a:stretch>
        </p:blipFill>
        <p:spPr>
          <a:xfrm>
            <a:off x="8280662" y="2196445"/>
            <a:ext cx="3376366" cy="3423501"/>
          </a:xfrm>
          <a:prstGeom prst="rect">
            <a:avLst/>
          </a:prstGeom>
        </p:spPr>
      </p:pic>
    </p:spTree>
    <p:extLst>
      <p:ext uri="{BB962C8B-B14F-4D97-AF65-F5344CB8AC3E}">
        <p14:creationId xmlns:p14="http://schemas.microsoft.com/office/powerpoint/2010/main" val="3524083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itle 5">
            <a:extLst>
              <a:ext uri="{FF2B5EF4-FFF2-40B4-BE49-F238E27FC236}">
                <a16:creationId xmlns:a16="http://schemas.microsoft.com/office/drawing/2014/main" id="{46E9A7E0-5C04-7D6E-68F1-B98C92961021}"/>
              </a:ext>
            </a:extLst>
          </p:cNvPr>
          <p:cNvSpPr txBox="1">
            <a:spLocks/>
          </p:cNvSpPr>
          <p:nvPr/>
        </p:nvSpPr>
        <p:spPr>
          <a:xfrm>
            <a:off x="930653" y="1941370"/>
            <a:ext cx="7185338" cy="36833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r>
              <a:rPr lang="en-US" sz="2400" b="1" dirty="0">
                <a:latin typeface="Calibri Light"/>
                <a:cs typeface="Calibri Light"/>
              </a:rPr>
              <a:t>Today We Learned:</a:t>
            </a:r>
            <a:endParaRPr lang="en-US" b="1" dirty="0"/>
          </a:p>
          <a:p>
            <a:endParaRPr lang="en-US" sz="2400" b="1" dirty="0">
              <a:latin typeface="Calibri Light"/>
              <a:cs typeface="Calibri Light"/>
            </a:endParaRPr>
          </a:p>
          <a:p>
            <a:r>
              <a:rPr lang="en-US" sz="2400" dirty="0">
                <a:latin typeface="Calibri Light"/>
                <a:cs typeface="Calibri Light"/>
              </a:rPr>
              <a:t>How to create a movie ratings table using HTML and CSS. </a:t>
            </a:r>
            <a:br>
              <a:rPr lang="en-US" sz="2400" dirty="0">
                <a:latin typeface="Calibri Light"/>
                <a:cs typeface="Calibri Light"/>
              </a:rPr>
            </a:br>
            <a:br>
              <a:rPr lang="en-US" sz="2400" dirty="0">
                <a:latin typeface="Calibri Light"/>
                <a:cs typeface="Calibri Light"/>
              </a:rPr>
            </a:br>
            <a:r>
              <a:rPr lang="en-US" sz="2400" dirty="0">
                <a:latin typeface="Calibri Light"/>
                <a:cs typeface="Calibri Light"/>
              </a:rPr>
              <a:t>We focused on structuring the table with movie titles, genres, and ratings. </a:t>
            </a:r>
            <a:br>
              <a:rPr lang="en-US" sz="2400" dirty="0">
                <a:latin typeface="Calibri Light"/>
                <a:cs typeface="Calibri Light"/>
              </a:rPr>
            </a:br>
            <a:br>
              <a:rPr lang="en-US" sz="2400" dirty="0">
                <a:latin typeface="Calibri Light"/>
                <a:cs typeface="Calibri Light"/>
              </a:rPr>
            </a:br>
            <a:r>
              <a:rPr lang="en-US" sz="2400" dirty="0">
                <a:latin typeface="Calibri Light"/>
                <a:cs typeface="Calibri Light"/>
              </a:rPr>
              <a:t>Additionally, we practiced applying basic styling to enhance the table's appearance</a:t>
            </a:r>
            <a:endParaRPr lang="en-US" dirty="0"/>
          </a:p>
        </p:txBody>
      </p:sp>
      <p:sp>
        <p:nvSpPr>
          <p:cNvPr id="7" name="Title 5">
            <a:extLst>
              <a:ext uri="{FF2B5EF4-FFF2-40B4-BE49-F238E27FC236}">
                <a16:creationId xmlns:a16="http://schemas.microsoft.com/office/drawing/2014/main" id="{1FA55579-A6B2-1353-5C7F-7930FF3479B9}"/>
              </a:ext>
            </a:extLst>
          </p:cNvPr>
          <p:cNvSpPr txBox="1">
            <a:spLocks/>
          </p:cNvSpPr>
          <p:nvPr/>
        </p:nvSpPr>
        <p:spPr>
          <a:xfrm>
            <a:off x="682938" y="549869"/>
            <a:ext cx="10830718" cy="14819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gn="ctr"/>
            <a:r>
              <a:rPr lang="en-US" sz="4000" b="1" dirty="0">
                <a:latin typeface="Calibri Light"/>
                <a:cs typeface="Calibri Light"/>
              </a:rPr>
              <a:t>What have we learnt?</a:t>
            </a:r>
            <a:endParaRPr lang="en-US" sz="4000" b="1" dirty="0"/>
          </a:p>
        </p:txBody>
      </p:sp>
      <p:pic>
        <p:nvPicPr>
          <p:cNvPr id="5" name="Picture 4" descr="A blue square with a light bulb on top of it&#10;&#10;Description automatically generated">
            <a:extLst>
              <a:ext uri="{FF2B5EF4-FFF2-40B4-BE49-F238E27FC236}">
                <a16:creationId xmlns:a16="http://schemas.microsoft.com/office/drawing/2014/main" id="{0E88AAD0-9F9D-D544-7AF6-69A199A61F17}"/>
              </a:ext>
            </a:extLst>
          </p:cNvPr>
          <p:cNvPicPr>
            <a:picLocks noChangeAspect="1"/>
          </p:cNvPicPr>
          <p:nvPr/>
        </p:nvPicPr>
        <p:blipFill rotWithShape="1">
          <a:blip r:embed="rId4"/>
          <a:srcRect l="20232" r="21649" b="-1835"/>
          <a:stretch/>
        </p:blipFill>
        <p:spPr>
          <a:xfrm>
            <a:off x="7973504" y="2034866"/>
            <a:ext cx="3542917" cy="349541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7526" y="118079"/>
            <a:ext cx="11437620" cy="2230592"/>
          </a:xfrm>
        </p:spPr>
        <p:txBody>
          <a:bodyPr/>
          <a:lstStyle/>
          <a:p>
            <a:pPr algn="ctr"/>
            <a:r>
              <a:rPr lang="en-US" sz="4400" b="1" dirty="0">
                <a:solidFill>
                  <a:srgbClr val="3779A6"/>
                </a:solidFill>
                <a:latin typeface="Calibri Light"/>
                <a:cs typeface="Calibri Light"/>
              </a:rPr>
              <a:t>Homework Discussion</a:t>
            </a:r>
            <a:br>
              <a:rPr lang="en-US" sz="4400" b="1">
                <a:latin typeface="Calibri Light"/>
                <a:cs typeface="Calibri Light"/>
              </a:rPr>
            </a:br>
            <a:endParaRPr lang="en-US" sz="2400">
              <a:solidFill>
                <a:srgbClr val="000000"/>
              </a:solidFill>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artoon of a person sitting at a desk&#10;&#10;Description automatically generated">
            <a:extLst>
              <a:ext uri="{FF2B5EF4-FFF2-40B4-BE49-F238E27FC236}">
                <a16:creationId xmlns:a16="http://schemas.microsoft.com/office/drawing/2014/main" id="{BF0BA93D-1FAB-E959-E7A7-78915E08F536}"/>
              </a:ext>
            </a:extLst>
          </p:cNvPr>
          <p:cNvPicPr>
            <a:picLocks noChangeAspect="1"/>
          </p:cNvPicPr>
          <p:nvPr/>
        </p:nvPicPr>
        <p:blipFill>
          <a:blip r:embed="rId4"/>
          <a:stretch>
            <a:fillRect/>
          </a:stretch>
        </p:blipFill>
        <p:spPr>
          <a:xfrm>
            <a:off x="1406165" y="1498076"/>
            <a:ext cx="9387525" cy="4231063"/>
          </a:xfrm>
          <a:prstGeom prst="rect">
            <a:avLst/>
          </a:prstGeom>
        </p:spPr>
      </p:pic>
    </p:spTree>
    <p:extLst>
      <p:ext uri="{BB962C8B-B14F-4D97-AF65-F5344CB8AC3E}">
        <p14:creationId xmlns:p14="http://schemas.microsoft.com/office/powerpoint/2010/main" val="4112866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9125" y="506824"/>
            <a:ext cx="4859020" cy="1104652"/>
          </a:xfrm>
        </p:spPr>
        <p:txBody>
          <a:bodyPr/>
          <a:lstStyle/>
          <a:p>
            <a:r>
              <a:rPr lang="en-US" sz="4400" b="1" dirty="0">
                <a:solidFill>
                  <a:srgbClr val="3779A6"/>
                </a:solidFill>
                <a:latin typeface="Calibri Light"/>
                <a:ea typeface="Calibri Light"/>
                <a:cs typeface="Calibri Light"/>
                <a:sym typeface="+mn-ea"/>
              </a:rPr>
              <a:t>Brain Booster Bonus</a:t>
            </a:r>
            <a:endParaRPr lang="en-US" sz="4400" b="1" dirty="0"/>
          </a:p>
        </p:txBody>
      </p:sp>
      <p:sp>
        <p:nvSpPr>
          <p:cNvPr id="4" name="TextBox 3">
            <a:extLst>
              <a:ext uri="{FF2B5EF4-FFF2-40B4-BE49-F238E27FC236}">
                <a16:creationId xmlns:a16="http://schemas.microsoft.com/office/drawing/2014/main" id="{57090C31-6421-31B7-5AAE-BC828C08CC80}"/>
              </a:ext>
            </a:extLst>
          </p:cNvPr>
          <p:cNvSpPr txBox="1"/>
          <p:nvPr/>
        </p:nvSpPr>
        <p:spPr>
          <a:xfrm>
            <a:off x="767708" y="1938503"/>
            <a:ext cx="583969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Light"/>
              </a:rPr>
              <a:t>Make a weekly class schedule using HTML tables.</a:t>
            </a:r>
          </a:p>
          <a:p>
            <a:r>
              <a:rPr lang="en-US" sz="2400" dirty="0">
                <a:latin typeface="Calibri Light"/>
              </a:rPr>
              <a:t>Use "</a:t>
            </a:r>
            <a:r>
              <a:rPr lang="en-US" sz="2400" dirty="0" err="1">
                <a:latin typeface="Calibri Light"/>
              </a:rPr>
              <a:t>colspan</a:t>
            </a:r>
            <a:r>
              <a:rPr lang="en-US" sz="2400" dirty="0">
                <a:latin typeface="Calibri Light"/>
              </a:rPr>
              <a:t>" and "</a:t>
            </a:r>
            <a:r>
              <a:rPr lang="en-US" sz="2400" dirty="0" err="1">
                <a:latin typeface="Calibri Light"/>
              </a:rPr>
              <a:t>rowspan</a:t>
            </a:r>
            <a:r>
              <a:rPr lang="en-US" sz="2400" dirty="0">
                <a:latin typeface="Calibri Light"/>
              </a:rPr>
              <a:t>" to join boxes for subjects that last for more than one day or hour.</a:t>
            </a:r>
          </a:p>
          <a:p>
            <a:r>
              <a:rPr lang="en-US" sz="2400" dirty="0">
                <a:latin typeface="Calibri Light"/>
              </a:rPr>
              <a:t>Make the table look nice with CSS by using border, padding, and margin.</a:t>
            </a:r>
          </a:p>
          <a:p>
            <a:r>
              <a:rPr lang="en-US" sz="2400" dirty="0">
                <a:latin typeface="Calibri Light"/>
              </a:rPr>
              <a:t>Add subject names, teacher names, and classroom numbers.</a:t>
            </a: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hild sitting on a bench with a computer&#10;&#10;Description automatically generated">
            <a:extLst>
              <a:ext uri="{FF2B5EF4-FFF2-40B4-BE49-F238E27FC236}">
                <a16:creationId xmlns:a16="http://schemas.microsoft.com/office/drawing/2014/main" id="{7F87BB39-F418-A62F-D67A-831729BB8460}"/>
              </a:ext>
            </a:extLst>
          </p:cNvPr>
          <p:cNvPicPr>
            <a:picLocks noChangeAspect="1"/>
          </p:cNvPicPr>
          <p:nvPr/>
        </p:nvPicPr>
        <p:blipFill>
          <a:blip r:embed="rId4"/>
          <a:stretch>
            <a:fillRect/>
          </a:stretch>
        </p:blipFill>
        <p:spPr>
          <a:xfrm>
            <a:off x="6391293" y="1608667"/>
            <a:ext cx="5115946" cy="4114800"/>
          </a:xfrm>
          <a:prstGeom prst="rect">
            <a:avLst/>
          </a:prstGeom>
        </p:spPr>
      </p:pic>
    </p:spTree>
    <p:extLst>
      <p:ext uri="{BB962C8B-B14F-4D97-AF65-F5344CB8AC3E}">
        <p14:creationId xmlns:p14="http://schemas.microsoft.com/office/powerpoint/2010/main" val="1934162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crosoftTeams-image 3"/>
          <p:cNvPicPr>
            <a:picLocks noChangeAspect="1"/>
          </p:cNvPicPr>
          <p:nvPr/>
        </p:nvPicPr>
        <p:blipFill>
          <a:blip r:embed="rId3">
            <a:alphaModFix amt="80000"/>
          </a:blip>
          <a:stretch>
            <a:fillRect/>
          </a:stretch>
        </p:blipFill>
        <p:spPr>
          <a:xfrm>
            <a:off x="10512213" y="5839214"/>
            <a:ext cx="1332653" cy="739140"/>
          </a:xfrm>
          <a:prstGeom prst="rect">
            <a:avLst/>
          </a:prstGeom>
        </p:spPr>
      </p:pic>
      <p:sp>
        <p:nvSpPr>
          <p:cNvPr id="7" name="Content Placeholder 2">
            <a:extLst>
              <a:ext uri="{FF2B5EF4-FFF2-40B4-BE49-F238E27FC236}">
                <a16:creationId xmlns:a16="http://schemas.microsoft.com/office/drawing/2014/main" id="{83D0DAB0-9D92-9815-2E78-C2AC44726F6C}"/>
              </a:ext>
            </a:extLst>
          </p:cNvPr>
          <p:cNvSpPr>
            <a:spLocks noGrp="1"/>
          </p:cNvSpPr>
          <p:nvPr/>
        </p:nvSpPr>
        <p:spPr>
          <a:xfrm>
            <a:off x="515395" y="1468127"/>
            <a:ext cx="10310761" cy="49382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a:lnSpc>
                <a:spcPct val="90000"/>
              </a:lnSpc>
              <a:spcAft>
                <a:spcPts val="0"/>
              </a:spcAft>
              <a:buNone/>
            </a:pPr>
            <a:r>
              <a:rPr lang="en-US" sz="2400">
                <a:latin typeface="Calibri Light" panose="020F0302020204030204" charset="0"/>
                <a:cs typeface="Calibri Light" panose="020F0302020204030204" charset="0"/>
                <a:sym typeface="+mn-ea"/>
              </a:rPr>
              <a:t>If something online sounds too good to be true, like 'free games for life,' it could be a trick.</a:t>
            </a:r>
            <a:endParaRPr lang="en-US" sz="2400">
              <a:latin typeface="Calibri Light" panose="020F0302020204030204" charset="0"/>
              <a:cs typeface="Calibri Light" panose="020F0302020204030204" charset="0"/>
            </a:endParaRPr>
          </a:p>
        </p:txBody>
      </p:sp>
      <p:sp>
        <p:nvSpPr>
          <p:cNvPr id="8" name="Title 11">
            <a:extLst>
              <a:ext uri="{FF2B5EF4-FFF2-40B4-BE49-F238E27FC236}">
                <a16:creationId xmlns:a16="http://schemas.microsoft.com/office/drawing/2014/main" id="{E2D71279-E7DE-C6B8-287A-62E23F4D395F}"/>
              </a:ext>
            </a:extLst>
          </p:cNvPr>
          <p:cNvSpPr>
            <a:spLocks noGrp="1"/>
          </p:cNvSpPr>
          <p:nvPr/>
        </p:nvSpPr>
        <p:spPr>
          <a:xfrm>
            <a:off x="1225293" y="474417"/>
            <a:ext cx="9290613" cy="832309"/>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7400"/>
              <a:buFont typeface="Overpass Mono" panose="020B0009030203020204"/>
              <a:buNone/>
              <a:defRPr sz="9865" b="1" i="0" u="none" strike="noStrike" cap="none">
                <a:solidFill>
                  <a:schemeClr val="lt1"/>
                </a:solidFill>
                <a:latin typeface="Overpass Mono" panose="020B0009030203020204"/>
                <a:ea typeface="Overpass Mono" panose="020B0009030203020204"/>
                <a:cs typeface="Overpass Mono" panose="020B0009030203020204"/>
                <a:sym typeface="Overpass Mono" panose="020B0009030203020204"/>
              </a:defRPr>
            </a:lvl1pPr>
            <a:lvl2pPr marR="0" lvl="1"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en-US" sz="4800" dirty="0">
                <a:solidFill>
                  <a:schemeClr val="tx1"/>
                </a:solidFill>
                <a:latin typeface="Calibri Light"/>
                <a:cs typeface="Calibri Light"/>
                <a:sym typeface="+mn-ea"/>
              </a:rPr>
              <a:t>Be Skeptical of Promises</a:t>
            </a:r>
            <a:endParaRPr lang="en-US" sz="4800" dirty="0">
              <a:solidFill>
                <a:schemeClr val="tx1"/>
              </a:solidFill>
              <a:latin typeface="Calibri Light"/>
              <a:cs typeface="Calibri Light"/>
            </a:endParaRPr>
          </a:p>
        </p:txBody>
      </p:sp>
      <p:sp>
        <p:nvSpPr>
          <p:cNvPr id="9" name="Content Placeholder 2">
            <a:extLst>
              <a:ext uri="{FF2B5EF4-FFF2-40B4-BE49-F238E27FC236}">
                <a16:creationId xmlns:a16="http://schemas.microsoft.com/office/drawing/2014/main" id="{A665EF42-8F58-8576-B96D-19FAB8B08267}"/>
              </a:ext>
            </a:extLst>
          </p:cNvPr>
          <p:cNvSpPr>
            <a:spLocks noGrp="1"/>
          </p:cNvSpPr>
          <p:nvPr/>
        </p:nvSpPr>
        <p:spPr>
          <a:xfrm>
            <a:off x="6583182" y="2418537"/>
            <a:ext cx="5372051" cy="36556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just">
              <a:lnSpc>
                <a:spcPct val="90000"/>
              </a:lnSpc>
              <a:spcAft>
                <a:spcPts val="0"/>
              </a:spcAft>
              <a:buNone/>
            </a:pPr>
            <a:r>
              <a:rPr lang="en-US" sz="2400">
                <a:latin typeface="Calibri Light" panose="020F0302020204030204" charset="0"/>
                <a:cs typeface="Calibri Light" panose="020F0302020204030204" charset="0"/>
              </a:rPr>
              <a:t>Oliver saw an ad online promising "free games for life" and eagerly clicked on it, hoping for a great deal.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Instead, his computer got infected with malware, causing a lot of problems.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The moral of the story: don't believe ads or emails promising free stuff without checking with an adult first, as it could be a trick.</a:t>
            </a:r>
          </a:p>
        </p:txBody>
      </p:sp>
      <p:pic>
        <p:nvPicPr>
          <p:cNvPr id="10" name="Picture 9" descr="top-10-best-game-torrent-sites-featured-image-light">
            <a:extLst>
              <a:ext uri="{FF2B5EF4-FFF2-40B4-BE49-F238E27FC236}">
                <a16:creationId xmlns:a16="http://schemas.microsoft.com/office/drawing/2014/main" id="{A497C847-A117-FA77-1A90-6699FD1907D5}"/>
              </a:ext>
            </a:extLst>
          </p:cNvPr>
          <p:cNvPicPr>
            <a:picLocks noChangeAspect="1"/>
          </p:cNvPicPr>
          <p:nvPr/>
        </p:nvPicPr>
        <p:blipFill>
          <a:blip r:embed="rId4"/>
          <a:srcRect l="11251" r="11053"/>
          <a:stretch>
            <a:fillRect/>
          </a:stretch>
        </p:blipFill>
        <p:spPr>
          <a:xfrm>
            <a:off x="347096" y="2647588"/>
            <a:ext cx="5899665" cy="3792301"/>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itle 3"/>
          <p:cNvSpPr>
            <a:spLocks noGrp="1"/>
          </p:cNvSpPr>
          <p:nvPr>
            <p:ph type="ctrTitle"/>
          </p:nvPr>
        </p:nvSpPr>
        <p:spPr>
          <a:xfrm>
            <a:off x="2539830" y="400333"/>
            <a:ext cx="7117803" cy="1315357"/>
          </a:xfrm>
        </p:spPr>
        <p:txBody>
          <a:bodyPr/>
          <a:lstStyle/>
          <a:p>
            <a:pPr algn="ctr"/>
            <a:r>
              <a:rPr lang="en-US" sz="4000" b="1" dirty="0">
                <a:solidFill>
                  <a:srgbClr val="000000"/>
                </a:solidFill>
                <a:latin typeface="Calibri Light"/>
                <a:cs typeface="Calibri Light"/>
              </a:rPr>
              <a:t>Introduction to Tables</a:t>
            </a:r>
            <a:endParaRPr lang="en-US" sz="4000" b="1" dirty="0"/>
          </a:p>
        </p:txBody>
      </p:sp>
      <p:pic>
        <p:nvPicPr>
          <p:cNvPr id="2" name="Picture 1" descr="A close-up of a grid&#10;&#10;Description automatically generated">
            <a:extLst>
              <a:ext uri="{FF2B5EF4-FFF2-40B4-BE49-F238E27FC236}">
                <a16:creationId xmlns:a16="http://schemas.microsoft.com/office/drawing/2014/main" id="{01214A43-737B-E51C-A361-3267B8AB092B}"/>
              </a:ext>
            </a:extLst>
          </p:cNvPr>
          <p:cNvPicPr>
            <a:picLocks noChangeAspect="1"/>
          </p:cNvPicPr>
          <p:nvPr/>
        </p:nvPicPr>
        <p:blipFill>
          <a:blip r:embed="rId4"/>
          <a:stretch>
            <a:fillRect/>
          </a:stretch>
        </p:blipFill>
        <p:spPr>
          <a:xfrm>
            <a:off x="611762" y="1360996"/>
            <a:ext cx="10968478" cy="4355967"/>
          </a:xfrm>
          <a:prstGeom prst="rect">
            <a:avLst/>
          </a:prstGeom>
        </p:spPr>
      </p:pic>
    </p:spTree>
    <p:extLst>
      <p:ext uri="{BB962C8B-B14F-4D97-AF65-F5344CB8AC3E}">
        <p14:creationId xmlns:p14="http://schemas.microsoft.com/office/powerpoint/2010/main" val="175627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5">
            <a:extLst>
              <a:ext uri="{FF2B5EF4-FFF2-40B4-BE49-F238E27FC236}">
                <a16:creationId xmlns:a16="http://schemas.microsoft.com/office/drawing/2014/main" id="{4661C08A-85E2-9964-C8E6-A60E1A551998}"/>
              </a:ext>
            </a:extLst>
          </p:cNvPr>
          <p:cNvSpPr txBox="1">
            <a:spLocks/>
          </p:cNvSpPr>
          <p:nvPr/>
        </p:nvSpPr>
        <p:spPr>
          <a:xfrm>
            <a:off x="3067062" y="656848"/>
            <a:ext cx="6059945" cy="491707"/>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90000"/>
              </a:lnSpc>
              <a:spcBef>
                <a:spcPct val="0"/>
              </a:spcBef>
              <a:spcAft>
                <a:spcPts val="600"/>
              </a:spcAft>
            </a:pPr>
            <a:r>
              <a:rPr lang="en-US" sz="4000" b="1" kern="1200" dirty="0">
                <a:solidFill>
                  <a:schemeClr val="tx1"/>
                </a:solidFill>
                <a:latin typeface="+mj-lt"/>
                <a:ea typeface="+mj-ea"/>
                <a:cs typeface="Calibri Light"/>
              </a:rPr>
              <a:t>The game of discipline: Table</a:t>
            </a:r>
          </a:p>
        </p:txBody>
      </p:sp>
      <p:cxnSp>
        <p:nvCxnSpPr>
          <p:cNvPr id="53" name="Straight Connector 5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63D3B40-1AC9-C717-4A24-52C9D38EB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pic>
        <p:nvPicPr>
          <p:cNvPr id="43" name="Picture 42" descr="MicrosoftTeams-image 3">
            <a:extLst>
              <a:ext uri="{FF2B5EF4-FFF2-40B4-BE49-F238E27FC236}">
                <a16:creationId xmlns:a16="http://schemas.microsoft.com/office/drawing/2014/main" id="{9156FA30-436F-6EE1-1BDA-93EB813EB542}"/>
              </a:ext>
            </a:extLst>
          </p:cNvPr>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12" name="TextBox 11">
            <a:extLst>
              <a:ext uri="{FF2B5EF4-FFF2-40B4-BE49-F238E27FC236}">
                <a16:creationId xmlns:a16="http://schemas.microsoft.com/office/drawing/2014/main" id="{0A853114-186B-A54D-7340-0D43CC56C1ED}"/>
              </a:ext>
            </a:extLst>
          </p:cNvPr>
          <p:cNvSpPr txBox="1"/>
          <p:nvPr/>
        </p:nvSpPr>
        <p:spPr>
          <a:xfrm>
            <a:off x="4511374" y="1534152"/>
            <a:ext cx="7333475"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Light"/>
              </a:rPr>
              <a:t>Emily, a curious fifth-grader, loved online games and joined an HTML class to learn more. After mastering lists, she tried to organize her favorite games, foods, and animals using lists, but it didn't look right. She wanted something more organized, like a table.</a:t>
            </a:r>
            <a:endParaRPr lang="en-US"/>
          </a:p>
          <a:p>
            <a:endParaRPr lang="en-US" sz="2400" dirty="0">
              <a:latin typeface="Calibri Light"/>
            </a:endParaRPr>
          </a:p>
          <a:p>
            <a:r>
              <a:rPr lang="en-US" sz="2400" dirty="0">
                <a:latin typeface="Calibri Light"/>
              </a:rPr>
              <a:t>Her teacher, introduced tables in the next lesson. He explained how tables organize data into rows and columns, like a spreadsheet. Lily decided to give it a try.</a:t>
            </a:r>
          </a:p>
          <a:p>
            <a:endParaRPr lang="en-US" sz="2400" dirty="0">
              <a:latin typeface="Calibri Light"/>
            </a:endParaRPr>
          </a:p>
          <a:p>
            <a:r>
              <a:rPr lang="en-US" sz="2400" dirty="0">
                <a:latin typeface="Calibri Light"/>
              </a:rPr>
              <a:t>Let's code along with lily and explore the Tables.</a:t>
            </a:r>
          </a:p>
        </p:txBody>
      </p:sp>
      <p:pic>
        <p:nvPicPr>
          <p:cNvPr id="2" name="Picture 1" descr="A cartoon of a child sitting at a desk with a cat and a white board&#10;&#10;Description automatically generated">
            <a:extLst>
              <a:ext uri="{FF2B5EF4-FFF2-40B4-BE49-F238E27FC236}">
                <a16:creationId xmlns:a16="http://schemas.microsoft.com/office/drawing/2014/main" id="{0D4E69C9-2618-871C-A9E2-5165D3D556F4}"/>
              </a:ext>
            </a:extLst>
          </p:cNvPr>
          <p:cNvPicPr>
            <a:picLocks noChangeAspect="1"/>
          </p:cNvPicPr>
          <p:nvPr/>
        </p:nvPicPr>
        <p:blipFill>
          <a:blip r:embed="rId4"/>
          <a:stretch>
            <a:fillRect/>
          </a:stretch>
        </p:blipFill>
        <p:spPr>
          <a:xfrm>
            <a:off x="282479" y="1602509"/>
            <a:ext cx="4114800" cy="4114800"/>
          </a:xfrm>
          <a:prstGeom prst="rect">
            <a:avLst/>
          </a:prstGeom>
        </p:spPr>
      </p:pic>
    </p:spTree>
    <p:extLst>
      <p:ext uri="{BB962C8B-B14F-4D97-AF65-F5344CB8AC3E}">
        <p14:creationId xmlns:p14="http://schemas.microsoft.com/office/powerpoint/2010/main" val="114822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3465207" y="719977"/>
            <a:ext cx="4867561" cy="1003300"/>
          </a:xfrm>
        </p:spPr>
        <p:txBody>
          <a:bodyPr/>
          <a:lstStyle/>
          <a:p>
            <a:r>
              <a:rPr lang="en-US" sz="4000" b="1" dirty="0">
                <a:latin typeface="Calibri Light"/>
                <a:cs typeface="Calibri Light"/>
              </a:rPr>
              <a:t>Introduction to Tables</a:t>
            </a:r>
            <a:endParaRPr lang="en-US" sz="4000" dirty="0"/>
          </a:p>
        </p:txBody>
      </p:sp>
      <p:sp>
        <p:nvSpPr>
          <p:cNvPr id="5" name="TextBox 4">
            <a:extLst>
              <a:ext uri="{FF2B5EF4-FFF2-40B4-BE49-F238E27FC236}">
                <a16:creationId xmlns:a16="http://schemas.microsoft.com/office/drawing/2014/main" id="{6C0B3A10-36C2-62BA-C545-5786AEE0B807}"/>
              </a:ext>
            </a:extLst>
          </p:cNvPr>
          <p:cNvSpPr txBox="1"/>
          <p:nvPr/>
        </p:nvSpPr>
        <p:spPr>
          <a:xfrm>
            <a:off x="1231241" y="1711271"/>
            <a:ext cx="93420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Light"/>
              </a:rPr>
              <a:t>HTML tables allow us to arrange data into rows and columns.</a:t>
            </a:r>
          </a:p>
        </p:txBody>
      </p:sp>
      <p:sp>
        <p:nvSpPr>
          <p:cNvPr id="8" name="TextBox 7">
            <a:extLst>
              <a:ext uri="{FF2B5EF4-FFF2-40B4-BE49-F238E27FC236}">
                <a16:creationId xmlns:a16="http://schemas.microsoft.com/office/drawing/2014/main" id="{648149BC-2BA9-72A5-30AC-D8C8545F4F97}"/>
              </a:ext>
            </a:extLst>
          </p:cNvPr>
          <p:cNvSpPr txBox="1"/>
          <p:nvPr/>
        </p:nvSpPr>
        <p:spPr>
          <a:xfrm>
            <a:off x="1231240" y="2281040"/>
            <a:ext cx="1830906" cy="3462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How it Looks:</a:t>
            </a:r>
          </a:p>
        </p:txBody>
      </p:sp>
      <p:pic>
        <p:nvPicPr>
          <p:cNvPr id="4" name="Picture 3" descr="A table with text and symbols&#10;&#10;Description automatically generated">
            <a:extLst>
              <a:ext uri="{FF2B5EF4-FFF2-40B4-BE49-F238E27FC236}">
                <a16:creationId xmlns:a16="http://schemas.microsoft.com/office/drawing/2014/main" id="{373C4FF8-7389-D229-A8A8-F0513ABBD219}"/>
              </a:ext>
            </a:extLst>
          </p:cNvPr>
          <p:cNvPicPr>
            <a:picLocks noChangeAspect="1"/>
          </p:cNvPicPr>
          <p:nvPr/>
        </p:nvPicPr>
        <p:blipFill>
          <a:blip r:embed="rId4"/>
          <a:stretch>
            <a:fillRect/>
          </a:stretch>
        </p:blipFill>
        <p:spPr>
          <a:xfrm>
            <a:off x="3048000" y="2736482"/>
            <a:ext cx="6096000" cy="3474643"/>
          </a:xfrm>
          <a:prstGeom prst="rect">
            <a:avLst/>
          </a:prstGeom>
        </p:spPr>
      </p:pic>
    </p:spTree>
    <p:extLst>
      <p:ext uri="{BB962C8B-B14F-4D97-AF65-F5344CB8AC3E}">
        <p14:creationId xmlns:p14="http://schemas.microsoft.com/office/powerpoint/2010/main" val="26261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sp>
        <p:nvSpPr>
          <p:cNvPr id="12" name="Title 4">
            <a:extLst>
              <a:ext uri="{FF2B5EF4-FFF2-40B4-BE49-F238E27FC236}">
                <a16:creationId xmlns:a16="http://schemas.microsoft.com/office/drawing/2014/main" id="{58EEB955-D2CE-88E5-6F33-0008A350E9BC}"/>
              </a:ext>
            </a:extLst>
          </p:cNvPr>
          <p:cNvSpPr>
            <a:spLocks noGrp="1"/>
          </p:cNvSpPr>
          <p:nvPr/>
        </p:nvSpPr>
        <p:spPr>
          <a:xfrm>
            <a:off x="2813003" y="679746"/>
            <a:ext cx="6560418" cy="79376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r>
              <a:rPr lang="en-US" sz="4000" b="1" dirty="0">
                <a:latin typeface="Calibri Light"/>
                <a:cs typeface="Calibri Light"/>
              </a:rPr>
              <a:t>Project – </a:t>
            </a:r>
            <a:r>
              <a:rPr lang="en-US" sz="4000" b="1" dirty="0">
                <a:latin typeface="Calibri Light"/>
                <a:ea typeface="Calibri Light"/>
                <a:cs typeface="Calibri Light"/>
              </a:rPr>
              <a:t>Movie Ratings Table</a:t>
            </a:r>
            <a:r>
              <a:rPr lang="en-US" sz="4000" b="1" dirty="0">
                <a:latin typeface="Calibri Light"/>
                <a:cs typeface="Calibri Light"/>
              </a:rPr>
              <a:t> </a:t>
            </a:r>
            <a:endParaRPr lang="en-US" sz="4000" b="1" dirty="0"/>
          </a:p>
        </p:txBody>
      </p:sp>
      <p:pic>
        <p:nvPicPr>
          <p:cNvPr id="21" name="Picture 20" descr="MicrosoftTeams-image 3">
            <a:extLst>
              <a:ext uri="{FF2B5EF4-FFF2-40B4-BE49-F238E27FC236}">
                <a16:creationId xmlns:a16="http://schemas.microsoft.com/office/drawing/2014/main" id="{C9BAAB59-B83C-EEC3-3075-7F09DEEC2FC5}"/>
              </a:ext>
            </a:extLst>
          </p:cNvPr>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3" name="Picture 2" descr="A screen shot of a movie review&#10;&#10;Description automatically generated">
            <a:extLst>
              <a:ext uri="{FF2B5EF4-FFF2-40B4-BE49-F238E27FC236}">
                <a16:creationId xmlns:a16="http://schemas.microsoft.com/office/drawing/2014/main" id="{9755C01E-034C-C3ED-3F12-6C2762FF7689}"/>
              </a:ext>
            </a:extLst>
          </p:cNvPr>
          <p:cNvPicPr>
            <a:picLocks noChangeAspect="1"/>
          </p:cNvPicPr>
          <p:nvPr/>
        </p:nvPicPr>
        <p:blipFill>
          <a:blip r:embed="rId4"/>
          <a:stretch>
            <a:fillRect/>
          </a:stretch>
        </p:blipFill>
        <p:spPr>
          <a:xfrm>
            <a:off x="1013553" y="1394106"/>
            <a:ext cx="10157380" cy="4323279"/>
          </a:xfrm>
          <a:prstGeom prst="rect">
            <a:avLst/>
          </a:prstGeom>
        </p:spPr>
      </p:pic>
    </p:spTree>
    <p:extLst>
      <p:ext uri="{BB962C8B-B14F-4D97-AF65-F5344CB8AC3E}">
        <p14:creationId xmlns:p14="http://schemas.microsoft.com/office/powerpoint/2010/main" val="267539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a:cs typeface="Arial"/>
            </a:endParaRPr>
          </a:p>
        </p:txBody>
      </p:sp>
      <p:sp>
        <p:nvSpPr>
          <p:cNvPr id="5" name="TextBox 4">
            <a:extLst>
              <a:ext uri="{FF2B5EF4-FFF2-40B4-BE49-F238E27FC236}">
                <a16:creationId xmlns:a16="http://schemas.microsoft.com/office/drawing/2014/main" id="{B11A9F2A-9B5F-52E9-5621-C7498D9971E6}"/>
              </a:ext>
            </a:extLst>
          </p:cNvPr>
          <p:cNvSpPr txBox="1"/>
          <p:nvPr/>
        </p:nvSpPr>
        <p:spPr>
          <a:xfrm>
            <a:off x="928447" y="1547010"/>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HTML Code Explanation</a:t>
            </a:r>
          </a:p>
        </p:txBody>
      </p:sp>
      <p:pic>
        <p:nvPicPr>
          <p:cNvPr id="2" name="Picture 1" descr="A computer screen with text&#10;&#10;Description automatically generated">
            <a:extLst>
              <a:ext uri="{FF2B5EF4-FFF2-40B4-BE49-F238E27FC236}">
                <a16:creationId xmlns:a16="http://schemas.microsoft.com/office/drawing/2014/main" id="{5571598E-C39E-5B82-EEF1-6671D2942990}"/>
              </a:ext>
            </a:extLst>
          </p:cNvPr>
          <p:cNvPicPr>
            <a:picLocks noChangeAspect="1"/>
          </p:cNvPicPr>
          <p:nvPr/>
        </p:nvPicPr>
        <p:blipFill>
          <a:blip r:embed="rId4"/>
          <a:stretch>
            <a:fillRect/>
          </a:stretch>
        </p:blipFill>
        <p:spPr>
          <a:xfrm>
            <a:off x="929809" y="2636619"/>
            <a:ext cx="9579225" cy="3230089"/>
          </a:xfrm>
          <a:prstGeom prst="rect">
            <a:avLst/>
          </a:prstGeom>
        </p:spPr>
      </p:pic>
      <p:sp>
        <p:nvSpPr>
          <p:cNvPr id="4" name="TextBox 3">
            <a:extLst>
              <a:ext uri="{FF2B5EF4-FFF2-40B4-BE49-F238E27FC236}">
                <a16:creationId xmlns:a16="http://schemas.microsoft.com/office/drawing/2014/main" id="{37F2B251-AC53-AE02-55AE-A7474167A1C6}"/>
              </a:ext>
            </a:extLst>
          </p:cNvPr>
          <p:cNvSpPr txBox="1"/>
          <p:nvPr/>
        </p:nvSpPr>
        <p:spPr>
          <a:xfrm>
            <a:off x="928447" y="2006837"/>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Basic Structure of an HTML Document </a:t>
            </a:r>
          </a:p>
        </p:txBody>
      </p:sp>
    </p:spTree>
    <p:extLst>
      <p:ext uri="{BB962C8B-B14F-4D97-AF65-F5344CB8AC3E}">
        <p14:creationId xmlns:p14="http://schemas.microsoft.com/office/powerpoint/2010/main" val="136749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dirty="0">
                <a:latin typeface="Calibri Light"/>
                <a:cs typeface="Arial"/>
              </a:rPr>
              <a:t>Working with the Project</a:t>
            </a:r>
            <a:endParaRPr lang="en-US" sz="4000" b="1" dirty="0">
              <a:cs typeface="Arial"/>
            </a:endParaRPr>
          </a:p>
        </p:txBody>
      </p:sp>
      <p:sp>
        <p:nvSpPr>
          <p:cNvPr id="5" name="TextBox 4">
            <a:extLst>
              <a:ext uri="{FF2B5EF4-FFF2-40B4-BE49-F238E27FC236}">
                <a16:creationId xmlns:a16="http://schemas.microsoft.com/office/drawing/2014/main" id="{B11A9F2A-9B5F-52E9-5621-C7498D9971E6}"/>
              </a:ext>
            </a:extLst>
          </p:cNvPr>
          <p:cNvSpPr txBox="1"/>
          <p:nvPr/>
        </p:nvSpPr>
        <p:spPr>
          <a:xfrm>
            <a:off x="807210" y="1395194"/>
            <a:ext cx="56560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Light"/>
              </a:rPr>
              <a:t>Basic Structure of an HTML Document</a:t>
            </a:r>
          </a:p>
        </p:txBody>
      </p:sp>
      <p:sp>
        <p:nvSpPr>
          <p:cNvPr id="2" name="TextBox 1">
            <a:extLst>
              <a:ext uri="{FF2B5EF4-FFF2-40B4-BE49-F238E27FC236}">
                <a16:creationId xmlns:a16="http://schemas.microsoft.com/office/drawing/2014/main" id="{B748BD20-5DC0-E6D7-5E1D-8435FB5BFA57}"/>
              </a:ext>
            </a:extLst>
          </p:cNvPr>
          <p:cNvSpPr txBox="1"/>
          <p:nvPr/>
        </p:nvSpPr>
        <p:spPr>
          <a:xfrm>
            <a:off x="625668" y="1948062"/>
            <a:ext cx="1090217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&lt;!DOCTYPE html&gt;</a:t>
            </a:r>
            <a:r>
              <a:rPr lang="en-US" sz="2400" dirty="0">
                <a:latin typeface="Calibri Light"/>
              </a:rPr>
              <a:t> :  This tells the web browser that we are using HTML5.</a:t>
            </a:r>
          </a:p>
          <a:p>
            <a:r>
              <a:rPr lang="en-US" sz="2400" b="1" dirty="0">
                <a:highlight>
                  <a:srgbClr val="FFFF00"/>
                </a:highlight>
                <a:latin typeface="Calibri Light"/>
              </a:rPr>
              <a:t>&lt;html lang="</a:t>
            </a:r>
            <a:r>
              <a:rPr lang="en-US" sz="2400" b="1" err="1">
                <a:highlight>
                  <a:srgbClr val="FFFF00"/>
                </a:highlight>
                <a:latin typeface="Calibri Light"/>
              </a:rPr>
              <a:t>en</a:t>
            </a:r>
            <a:r>
              <a:rPr lang="en-US" sz="2400" b="1" dirty="0">
                <a:highlight>
                  <a:srgbClr val="FFFF00"/>
                </a:highlight>
                <a:latin typeface="Calibri Light"/>
              </a:rPr>
              <a:t>"&gt;</a:t>
            </a:r>
            <a:r>
              <a:rPr lang="en-US" sz="2400" dirty="0">
                <a:latin typeface="Calibri Light"/>
              </a:rPr>
              <a:t> : This starts our HTML document and sets the language to English.</a:t>
            </a:r>
          </a:p>
          <a:p>
            <a:r>
              <a:rPr lang="en-US" sz="2400" b="1" dirty="0">
                <a:highlight>
                  <a:srgbClr val="FFFF00"/>
                </a:highlight>
                <a:latin typeface="Calibri Light"/>
              </a:rPr>
              <a:t>&lt;head&gt;</a:t>
            </a:r>
            <a:r>
              <a:rPr lang="en-US" sz="2400" dirty="0">
                <a:latin typeface="Calibri Light"/>
              </a:rPr>
              <a:t> :  This section contains important information about our web page that we don't see on the page itself.</a:t>
            </a:r>
          </a:p>
          <a:p>
            <a:r>
              <a:rPr lang="en-US" sz="2400" b="1" dirty="0">
                <a:highlight>
                  <a:srgbClr val="FFFF00"/>
                </a:highlight>
                <a:latin typeface="Calibri Light"/>
              </a:rPr>
              <a:t>&lt;meta charset="UTF-8"&gt; </a:t>
            </a:r>
            <a:r>
              <a:rPr lang="en-US" sz="2400" dirty="0">
                <a:latin typeface="Calibri Light"/>
              </a:rPr>
              <a:t>:  This ensures our page can display all kinds of text characters correctly.</a:t>
            </a:r>
          </a:p>
          <a:p>
            <a:r>
              <a:rPr lang="en-US" sz="2400" b="1" dirty="0">
                <a:highlight>
                  <a:srgbClr val="FFFF00"/>
                </a:highlight>
                <a:latin typeface="Calibri Light"/>
              </a:rPr>
              <a:t>&lt;meta name="viewport" content="width=device-width, initial-scale=1.0"&gt;</a:t>
            </a:r>
            <a:r>
              <a:rPr lang="en-US" sz="2400" dirty="0">
                <a:latin typeface="Calibri Light"/>
              </a:rPr>
              <a:t> :  This makes sure our page looks good on all devices, like computers and phones.</a:t>
            </a:r>
          </a:p>
          <a:p>
            <a:r>
              <a:rPr lang="en-US" sz="2400" b="1" dirty="0">
                <a:highlight>
                  <a:srgbClr val="FFFF00"/>
                </a:highlight>
                <a:latin typeface="Calibri Light"/>
              </a:rPr>
              <a:t>&lt;title&gt;Movie Ratings Table&lt;/title&gt; </a:t>
            </a:r>
            <a:r>
              <a:rPr lang="en-US" sz="2400" dirty="0">
                <a:latin typeface="Calibri Light"/>
              </a:rPr>
              <a:t>:  This sets the title of our web page, which appears in the browser tab.</a:t>
            </a:r>
          </a:p>
          <a:p>
            <a:r>
              <a:rPr lang="en-US" sz="2400" b="1" dirty="0">
                <a:highlight>
                  <a:srgbClr val="FFFF00"/>
                </a:highlight>
                <a:latin typeface="Calibri Light"/>
              </a:rPr>
              <a:t>&lt;link </a:t>
            </a:r>
            <a:r>
              <a:rPr lang="en-US" sz="2400" b="1" err="1">
                <a:highlight>
                  <a:srgbClr val="FFFF00"/>
                </a:highlight>
                <a:latin typeface="Calibri Light"/>
              </a:rPr>
              <a:t>rel</a:t>
            </a:r>
            <a:r>
              <a:rPr lang="en-US" sz="2400" b="1" dirty="0">
                <a:highlight>
                  <a:srgbClr val="FFFF00"/>
                </a:highlight>
                <a:latin typeface="Calibri Light"/>
              </a:rPr>
              <a:t>="stylesheet" </a:t>
            </a:r>
            <a:r>
              <a:rPr lang="en-US" sz="2400" b="1" err="1">
                <a:highlight>
                  <a:srgbClr val="FFFF00"/>
                </a:highlight>
                <a:latin typeface="Calibri Light"/>
              </a:rPr>
              <a:t>href</a:t>
            </a:r>
            <a:r>
              <a:rPr lang="en-US" sz="2400" b="1" dirty="0">
                <a:highlight>
                  <a:srgbClr val="FFFF00"/>
                </a:highlight>
                <a:latin typeface="Calibri Light"/>
              </a:rPr>
              <a:t>="table.css"&gt;</a:t>
            </a:r>
            <a:r>
              <a:rPr lang="en-US" sz="2400" dirty="0">
                <a:latin typeface="Calibri Light"/>
              </a:rPr>
              <a:t> :  This connects our HTML to a CSS file called table.css to style our page.</a:t>
            </a:r>
          </a:p>
        </p:txBody>
      </p:sp>
    </p:spTree>
    <p:extLst>
      <p:ext uri="{BB962C8B-B14F-4D97-AF65-F5344CB8AC3E}">
        <p14:creationId xmlns:p14="http://schemas.microsoft.com/office/powerpoint/2010/main" val="1996682487"/>
      </p:ext>
    </p:extLst>
  </p:cSld>
  <p:clrMapOvr>
    <a:masterClrMapping/>
  </p:clrMapOvr>
</p:sld>
</file>

<file path=ppt/theme/theme1.xml><?xml version="1.0" encoding="utf-8"?>
<a:theme xmlns:a="http://schemas.openxmlformats.org/drawingml/2006/main" name="Website Design Consulting by Slidesgo">
  <a:themeElements>
    <a:clrScheme name="Custom 3">
      <a:dk1>
        <a:srgbClr val="000000"/>
      </a:dk1>
      <a:lt1>
        <a:srgbClr val="FFFFFF"/>
      </a:lt1>
      <a:dk2>
        <a:srgbClr val="073E87"/>
      </a:dk2>
      <a:lt2>
        <a:srgbClr val="C6E7FC"/>
      </a:lt2>
      <a:accent1>
        <a:srgbClr val="31B6FD"/>
      </a:accent1>
      <a:accent2>
        <a:srgbClr val="4584D3"/>
      </a:accent2>
      <a:accent3>
        <a:srgbClr val="5BD078"/>
      </a:accent3>
      <a:accent4>
        <a:srgbClr val="FAFAFA"/>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51bb23c-05d6-44d0-9e15-b06f8dfc7336" xsi:nil="true"/>
    <lcf76f155ced4ddcb4097134ff3c332f xmlns="a0e9cd43-5391-4b3e-a421-e068dbec6dd9">
      <Terms xmlns="http://schemas.microsoft.com/office/infopath/2007/PartnerControls"/>
    </lcf76f155ced4ddcb4097134ff3c332f>
    <SharedWithUsers xmlns="b51bb23c-05d6-44d0-9e15-b06f8dfc7336">
      <UserInfo>
        <DisplayName/>
        <AccountId xsi:nil="true"/>
        <AccountType/>
      </UserInfo>
    </SharedWithUsers>
    <MediaLengthInSeconds xmlns="a0e9cd43-5391-4b3e-a421-e068dbec6dd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37F354ECE61043AC729FBDB73EB986" ma:contentTypeVersion="14" ma:contentTypeDescription="Create a new document." ma:contentTypeScope="" ma:versionID="a7674611a693da56256d6f2c46200407">
  <xsd:schema xmlns:xsd="http://www.w3.org/2001/XMLSchema" xmlns:xs="http://www.w3.org/2001/XMLSchema" xmlns:p="http://schemas.microsoft.com/office/2006/metadata/properties" xmlns:ns2="a0e9cd43-5391-4b3e-a421-e068dbec6dd9" xmlns:ns3="b51bb23c-05d6-44d0-9e15-b06f8dfc7336" targetNamespace="http://schemas.microsoft.com/office/2006/metadata/properties" ma:root="true" ma:fieldsID="fd0b636c9108a44d0232a1dfcb7e476f" ns2:_="" ns3:_="">
    <xsd:import namespace="a0e9cd43-5391-4b3e-a421-e068dbec6dd9"/>
    <xsd:import namespace="b51bb23c-05d6-44d0-9e15-b06f8dfc733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9cd43-5391-4b3e-a421-e068dbec6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35e1145-ceaa-4560-a44e-ee6f17ddf0dc"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1bb23c-05d6-44d0-9e15-b06f8dfc733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8bb6a016-c690-4c27-8c64-e4e24cbb3a43}" ma:internalName="TaxCatchAll" ma:showField="CatchAllData" ma:web="b51bb23c-05d6-44d0-9e15-b06f8dfc73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6883E9-DABF-435D-A1D3-A400E05820AD}">
  <ds:schemaRefs>
    <ds:schemaRef ds:uri="http://schemas.microsoft.com/office/2006/metadata/properties"/>
    <ds:schemaRef ds:uri="http://schemas.microsoft.com/office/infopath/2007/PartnerControls"/>
    <ds:schemaRef ds:uri="b51bb23c-05d6-44d0-9e15-b06f8dfc7336"/>
    <ds:schemaRef ds:uri="a0e9cd43-5391-4b3e-a421-e068dbec6dd9"/>
  </ds:schemaRefs>
</ds:datastoreItem>
</file>

<file path=customXml/itemProps2.xml><?xml version="1.0" encoding="utf-8"?>
<ds:datastoreItem xmlns:ds="http://schemas.openxmlformats.org/officeDocument/2006/customXml" ds:itemID="{B9F006E2-2A1D-4FD4-917F-C883FA50E5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e9cd43-5391-4b3e-a421-e068dbec6dd9"/>
    <ds:schemaRef ds:uri="b51bb23c-05d6-44d0-9e15-b06f8dfc73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2A780D-662C-47D8-9A4A-21A574F6C8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35</Slides>
  <Notes>35</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Website Design Consulting by Slidesgo</vt:lpstr>
      <vt:lpstr>WEB Development</vt:lpstr>
      <vt:lpstr>PowerPoint Presentation</vt:lpstr>
      <vt:lpstr>The River Crossing</vt:lpstr>
      <vt:lpstr>Introduction to Tables</vt:lpstr>
      <vt:lpstr>PowerPoint Presentation</vt:lpstr>
      <vt:lpstr>Introduction to Tables</vt:lpstr>
      <vt:lpstr>PowerPoint Presentation</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Working with the Project</vt:lpstr>
      <vt:lpstr>Now it's your turn!</vt:lpstr>
      <vt:lpstr>How to Save &amp; Share the project.  </vt:lpstr>
      <vt:lpstr>PowerPoint Presentation</vt:lpstr>
      <vt:lpstr>PowerPoint Presentation</vt:lpstr>
      <vt:lpstr>PowerPoint Presentation</vt:lpstr>
      <vt:lpstr>PowerPoint Presentation</vt:lpstr>
      <vt:lpstr>PowerPoint Presentation</vt:lpstr>
      <vt:lpstr>Homework Discussion </vt:lpstr>
      <vt:lpstr>Brain Booster Bonus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WIX</dc:title>
  <dc:creator/>
  <cp:revision>3604</cp:revision>
  <dcterms:created xsi:type="dcterms:W3CDTF">2024-05-06T06:34:00Z</dcterms:created>
  <dcterms:modified xsi:type="dcterms:W3CDTF">2024-09-19T09:05:24Z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5B5B0F57932A4ACF861107B20AD96FDF_12</vt:lpwstr>
  </property>
  <property fmtid="{D5CDD505-2E9C-101B-9397-08002B2CF9AE}" pid="3" name="KSOProductBuildVer">
    <vt:lpwstr>1033-12.2.0.16731</vt:lpwstr>
  </property>
  <property fmtid="{D5CDD505-2E9C-101B-9397-08002B2CF9AE}" pid="4" name="ContentTypeId">
    <vt:lpwstr>0x010100C537F354ECE61043AC729FBDB73EB986</vt:lpwstr>
  </property>
  <property fmtid="{D5CDD505-2E9C-101B-9397-08002B2CF9AE}" pid="5" name="Order">
    <vt:r8>908600</vt:r8>
  </property>
  <property fmtid="{D5CDD505-2E9C-101B-9397-08002B2CF9AE}" pid="6" name="xd_Signature">
    <vt:bool>false</vt:bool>
  </property>
  <property fmtid="{D5CDD505-2E9C-101B-9397-08002B2CF9AE}" pid="7" name="xd_ProgID">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TriggerFlowInfo">
    <vt:lpwstr/>
  </property>
  <property fmtid="{D5CDD505-2E9C-101B-9397-08002B2CF9AE}" pid="14" name="MediaServiceImageTags">
    <vt:lpwstr/>
  </property>
</Properties>
</file>